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layout28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drawing2.xml" ContentType="application/vnd.ms-office.drawingml.diagramDrawing+xml"/>
  <Override PartName="/ppt/diagrams/data1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367" r:id="rId3"/>
    <p:sldId id="301" r:id="rId4"/>
    <p:sldId id="342" r:id="rId5"/>
    <p:sldId id="344" r:id="rId6"/>
    <p:sldId id="343" r:id="rId7"/>
    <p:sldId id="351" r:id="rId8"/>
    <p:sldId id="352" r:id="rId9"/>
    <p:sldId id="353" r:id="rId10"/>
    <p:sldId id="347" r:id="rId11"/>
    <p:sldId id="349" r:id="rId12"/>
    <p:sldId id="354" r:id="rId13"/>
    <p:sldId id="355" r:id="rId14"/>
    <p:sldId id="346" r:id="rId15"/>
    <p:sldId id="356" r:id="rId16"/>
    <p:sldId id="345" r:id="rId17"/>
    <p:sldId id="350" r:id="rId18"/>
    <p:sldId id="348" r:id="rId19"/>
    <p:sldId id="359" r:id="rId20"/>
    <p:sldId id="357" r:id="rId21"/>
    <p:sldId id="358" r:id="rId22"/>
    <p:sldId id="362" r:id="rId23"/>
    <p:sldId id="361" r:id="rId24"/>
    <p:sldId id="360" r:id="rId25"/>
    <p:sldId id="364" r:id="rId26"/>
    <p:sldId id="363" r:id="rId27"/>
    <p:sldId id="307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78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#1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#1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#1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#1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#1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#1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1#20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#2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#2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5F49EB-A499-4DF6-9F38-75A76531DA0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87F399-0F52-44FC-B624-95AB8D3B9A50}">
      <dgm:prSet custT="1"/>
      <dgm:spPr/>
      <dgm:t>
        <a:bodyPr/>
        <a:lstStyle/>
        <a:p>
          <a:pPr rtl="0"/>
          <a:r>
            <a:rPr lang="en-US" sz="1400" dirty="0" smtClean="0"/>
            <a:t>Author of: “Tax &amp; Wealth Strategies for Family Businesses” (CCH), “Your Financial Travel Guide to Life” (Lulu)</a:t>
          </a:r>
          <a:endParaRPr lang="en-US" sz="1400" dirty="0"/>
        </a:p>
      </dgm:t>
    </dgm:pt>
    <dgm:pt modelId="{68553B73-493A-42F5-886D-74C5AF9D4BF7}" type="parTrans" cxnId="{9F8D2C05-70F5-4802-B87F-0D5DFC16C3B6}">
      <dgm:prSet/>
      <dgm:spPr/>
      <dgm:t>
        <a:bodyPr/>
        <a:lstStyle/>
        <a:p>
          <a:endParaRPr lang="en-US"/>
        </a:p>
      </dgm:t>
    </dgm:pt>
    <dgm:pt modelId="{83E1B96B-B53C-4D7B-A9E1-3A15DFD2957C}" type="sibTrans" cxnId="{9F8D2C05-70F5-4802-B87F-0D5DFC16C3B6}">
      <dgm:prSet/>
      <dgm:spPr/>
      <dgm:t>
        <a:bodyPr/>
        <a:lstStyle/>
        <a:p>
          <a:endParaRPr lang="en-US"/>
        </a:p>
      </dgm:t>
    </dgm:pt>
    <dgm:pt modelId="{61209370-464D-461C-A51E-309298EA82D0}">
      <dgm:prSet custT="1"/>
      <dgm:spPr/>
      <dgm:t>
        <a:bodyPr/>
        <a:lstStyle/>
        <a:p>
          <a:pPr rtl="0"/>
          <a:r>
            <a:rPr lang="en-US" sz="1400" dirty="0" smtClean="0"/>
            <a:t>Columnist for </a:t>
          </a:r>
          <a:r>
            <a:rPr lang="en-US" sz="1400" dirty="0" err="1" smtClean="0"/>
            <a:t>InvestmentNews</a:t>
          </a:r>
          <a:r>
            <a:rPr lang="en-US" sz="1400" dirty="0" smtClean="0"/>
            <a:t>, Advisors4Advisors and San Diego Jewish World</a:t>
          </a:r>
          <a:endParaRPr lang="en-US" sz="1400" dirty="0"/>
        </a:p>
      </dgm:t>
    </dgm:pt>
    <dgm:pt modelId="{9BE9EEE1-8D31-4DBA-8C71-62395691B013}" type="parTrans" cxnId="{151B3A0F-1BFA-47A9-9976-936215C48880}">
      <dgm:prSet/>
      <dgm:spPr/>
      <dgm:t>
        <a:bodyPr/>
        <a:lstStyle/>
        <a:p>
          <a:endParaRPr lang="en-US"/>
        </a:p>
      </dgm:t>
    </dgm:pt>
    <dgm:pt modelId="{A882FA46-B6E0-46FD-AED9-2895A133564D}" type="sibTrans" cxnId="{151B3A0F-1BFA-47A9-9976-936215C48880}">
      <dgm:prSet/>
      <dgm:spPr/>
      <dgm:t>
        <a:bodyPr/>
        <a:lstStyle/>
        <a:p>
          <a:endParaRPr lang="en-US"/>
        </a:p>
      </dgm:t>
    </dgm:pt>
    <dgm:pt modelId="{31D897D2-1D6F-420F-A9EC-760F95419848}">
      <dgm:prSet custT="1"/>
      <dgm:spPr/>
      <dgm:t>
        <a:bodyPr/>
        <a:lstStyle/>
        <a:p>
          <a:pPr rtl="0"/>
          <a:r>
            <a:rPr lang="en-US" sz="1400" dirty="0" smtClean="0"/>
            <a:t>Providing tax &amp; financial advice since 1979</a:t>
          </a:r>
          <a:endParaRPr lang="en-US" sz="1400" dirty="0"/>
        </a:p>
      </dgm:t>
    </dgm:pt>
    <dgm:pt modelId="{FECEEDBC-0CF2-4120-AE23-988A33F8A132}" type="parTrans" cxnId="{48B045CE-8E4C-46D3-A446-ABF24DAD78BB}">
      <dgm:prSet/>
      <dgm:spPr/>
      <dgm:t>
        <a:bodyPr/>
        <a:lstStyle/>
        <a:p>
          <a:endParaRPr lang="en-US"/>
        </a:p>
      </dgm:t>
    </dgm:pt>
    <dgm:pt modelId="{D23CD4F9-9800-44D5-9C26-68DD4CE40D32}" type="sibTrans" cxnId="{48B045CE-8E4C-46D3-A446-ABF24DAD78BB}">
      <dgm:prSet/>
      <dgm:spPr/>
      <dgm:t>
        <a:bodyPr/>
        <a:lstStyle/>
        <a:p>
          <a:endParaRPr lang="en-US"/>
        </a:p>
      </dgm:t>
    </dgm:pt>
    <dgm:pt modelId="{788A6E08-E1C3-4595-BFBF-A08291F4160E}">
      <dgm:prSet custT="1"/>
      <dgm:spPr/>
      <dgm:t>
        <a:bodyPr/>
        <a:lstStyle/>
        <a:p>
          <a:pPr rtl="0"/>
          <a:r>
            <a:rPr lang="en-US" sz="1400" dirty="0" smtClean="0"/>
            <a:t>Member of AICPA, Cal Society of CPAs, All-Star Financial Group</a:t>
          </a:r>
          <a:endParaRPr lang="en-US" sz="1400" dirty="0"/>
        </a:p>
      </dgm:t>
    </dgm:pt>
    <dgm:pt modelId="{3558AF21-C5AB-4A53-A378-10DE4E9F945C}" type="parTrans" cxnId="{9C01E7AE-D41D-4611-BEA8-B717EC1DC37C}">
      <dgm:prSet/>
      <dgm:spPr/>
      <dgm:t>
        <a:bodyPr/>
        <a:lstStyle/>
        <a:p>
          <a:endParaRPr lang="en-US"/>
        </a:p>
      </dgm:t>
    </dgm:pt>
    <dgm:pt modelId="{CDD703C9-CD74-4CCD-B8E2-1B3DD7FD8A58}" type="sibTrans" cxnId="{9C01E7AE-D41D-4611-BEA8-B717EC1DC37C}">
      <dgm:prSet/>
      <dgm:spPr/>
      <dgm:t>
        <a:bodyPr/>
        <a:lstStyle/>
        <a:p>
          <a:endParaRPr lang="en-US"/>
        </a:p>
      </dgm:t>
    </dgm:pt>
    <dgm:pt modelId="{5C8D43A9-B28E-482B-BCEE-ABEE64B0D081}">
      <dgm:prSet custT="1"/>
      <dgm:spPr/>
      <dgm:t>
        <a:bodyPr/>
        <a:lstStyle/>
        <a:p>
          <a:pPr rtl="0"/>
          <a:r>
            <a:rPr lang="en-US" sz="1400" dirty="0" smtClean="0"/>
            <a:t>Recognized as Top Financial Advisor (Worth), 5-Star Wealth Advisor            (San Diego magazine), One of 100 Most Influential (Accounting Today)</a:t>
          </a:r>
          <a:endParaRPr lang="en-US" sz="1400" dirty="0"/>
        </a:p>
      </dgm:t>
    </dgm:pt>
    <dgm:pt modelId="{277475F5-6BF6-4FA8-8039-FB1198BD028D}" type="parTrans" cxnId="{8D0AB7EC-4810-49E1-96F3-FD564B36A480}">
      <dgm:prSet/>
      <dgm:spPr/>
      <dgm:t>
        <a:bodyPr/>
        <a:lstStyle/>
        <a:p>
          <a:endParaRPr lang="en-US"/>
        </a:p>
      </dgm:t>
    </dgm:pt>
    <dgm:pt modelId="{9E0BBD58-72B2-4F24-AE3E-A74ADC747697}" type="sibTrans" cxnId="{8D0AB7EC-4810-49E1-96F3-FD564B36A480}">
      <dgm:prSet/>
      <dgm:spPr/>
      <dgm:t>
        <a:bodyPr/>
        <a:lstStyle/>
        <a:p>
          <a:endParaRPr lang="en-US"/>
        </a:p>
      </dgm:t>
    </dgm:pt>
    <dgm:pt modelId="{38D250E7-E1CA-4348-9801-B308FB3C4652}" type="pres">
      <dgm:prSet presAssocID="{5C5F49EB-A499-4DF6-9F38-75A76531DA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A64FA56-24E8-4ED5-9F9D-DF5065254F8F}" type="pres">
      <dgm:prSet presAssocID="{9F87F399-0F52-44FC-B624-95AB8D3B9A50}" presName="thickLine" presStyleLbl="alignNode1" presStyleIdx="0" presStyleCnt="5"/>
      <dgm:spPr/>
    </dgm:pt>
    <dgm:pt modelId="{D57D3C93-9F13-4A44-B5BA-1B0570B52781}" type="pres">
      <dgm:prSet presAssocID="{9F87F399-0F52-44FC-B624-95AB8D3B9A50}" presName="horz1" presStyleCnt="0"/>
      <dgm:spPr/>
    </dgm:pt>
    <dgm:pt modelId="{3BC26A59-9F8F-46C8-B977-9324A39EE6BE}" type="pres">
      <dgm:prSet presAssocID="{9F87F399-0F52-44FC-B624-95AB8D3B9A50}" presName="tx1" presStyleLbl="revTx" presStyleIdx="0" presStyleCnt="5"/>
      <dgm:spPr/>
      <dgm:t>
        <a:bodyPr/>
        <a:lstStyle/>
        <a:p>
          <a:endParaRPr lang="en-US"/>
        </a:p>
      </dgm:t>
    </dgm:pt>
    <dgm:pt modelId="{BC7A1445-3E55-468D-9E19-CE63EA50C9BA}" type="pres">
      <dgm:prSet presAssocID="{9F87F399-0F52-44FC-B624-95AB8D3B9A50}" presName="vert1" presStyleCnt="0"/>
      <dgm:spPr/>
    </dgm:pt>
    <dgm:pt modelId="{EB032AF3-3DD3-4B76-9CBE-59545FBD5749}" type="pres">
      <dgm:prSet presAssocID="{61209370-464D-461C-A51E-309298EA82D0}" presName="thickLine" presStyleLbl="alignNode1" presStyleIdx="1" presStyleCnt="5"/>
      <dgm:spPr/>
    </dgm:pt>
    <dgm:pt modelId="{1CC31703-9209-4257-86C5-F49A7B37189B}" type="pres">
      <dgm:prSet presAssocID="{61209370-464D-461C-A51E-309298EA82D0}" presName="horz1" presStyleCnt="0"/>
      <dgm:spPr/>
    </dgm:pt>
    <dgm:pt modelId="{0C9D2551-787A-4084-B40C-DEC3BF130FFA}" type="pres">
      <dgm:prSet presAssocID="{61209370-464D-461C-A51E-309298EA82D0}" presName="tx1" presStyleLbl="revTx" presStyleIdx="1" presStyleCnt="5"/>
      <dgm:spPr/>
      <dgm:t>
        <a:bodyPr/>
        <a:lstStyle/>
        <a:p>
          <a:endParaRPr lang="en-US"/>
        </a:p>
      </dgm:t>
    </dgm:pt>
    <dgm:pt modelId="{03A95CAC-60BE-4305-8583-3520CB620546}" type="pres">
      <dgm:prSet presAssocID="{61209370-464D-461C-A51E-309298EA82D0}" presName="vert1" presStyleCnt="0"/>
      <dgm:spPr/>
    </dgm:pt>
    <dgm:pt modelId="{BB066CFD-3355-4AD4-B940-0D39F8DE7ACA}" type="pres">
      <dgm:prSet presAssocID="{31D897D2-1D6F-420F-A9EC-760F95419848}" presName="thickLine" presStyleLbl="alignNode1" presStyleIdx="2" presStyleCnt="5"/>
      <dgm:spPr/>
    </dgm:pt>
    <dgm:pt modelId="{893D5C01-3DDD-4959-BCC4-7F0CC6142940}" type="pres">
      <dgm:prSet presAssocID="{31D897D2-1D6F-420F-A9EC-760F95419848}" presName="horz1" presStyleCnt="0"/>
      <dgm:spPr/>
    </dgm:pt>
    <dgm:pt modelId="{9487EB06-E946-4FB9-815F-1BAF37FE03EC}" type="pres">
      <dgm:prSet presAssocID="{31D897D2-1D6F-420F-A9EC-760F95419848}" presName="tx1" presStyleLbl="revTx" presStyleIdx="2" presStyleCnt="5"/>
      <dgm:spPr/>
      <dgm:t>
        <a:bodyPr/>
        <a:lstStyle/>
        <a:p>
          <a:endParaRPr lang="en-US"/>
        </a:p>
      </dgm:t>
    </dgm:pt>
    <dgm:pt modelId="{BDC6F85B-EF21-4023-9E78-CFE0876B7A34}" type="pres">
      <dgm:prSet presAssocID="{31D897D2-1D6F-420F-A9EC-760F95419848}" presName="vert1" presStyleCnt="0"/>
      <dgm:spPr/>
    </dgm:pt>
    <dgm:pt modelId="{191ED8DE-C78A-4798-82CF-2AF9513138BA}" type="pres">
      <dgm:prSet presAssocID="{788A6E08-E1C3-4595-BFBF-A08291F4160E}" presName="thickLine" presStyleLbl="alignNode1" presStyleIdx="3" presStyleCnt="5"/>
      <dgm:spPr/>
    </dgm:pt>
    <dgm:pt modelId="{5CD7591C-926B-4A54-9B8E-E021FD0CA366}" type="pres">
      <dgm:prSet presAssocID="{788A6E08-E1C3-4595-BFBF-A08291F4160E}" presName="horz1" presStyleCnt="0"/>
      <dgm:spPr/>
    </dgm:pt>
    <dgm:pt modelId="{0C036ED5-481F-4F18-BDE3-A77D59086BCF}" type="pres">
      <dgm:prSet presAssocID="{788A6E08-E1C3-4595-BFBF-A08291F4160E}" presName="tx1" presStyleLbl="revTx" presStyleIdx="3" presStyleCnt="5"/>
      <dgm:spPr/>
      <dgm:t>
        <a:bodyPr/>
        <a:lstStyle/>
        <a:p>
          <a:endParaRPr lang="en-US"/>
        </a:p>
      </dgm:t>
    </dgm:pt>
    <dgm:pt modelId="{7CA467D2-D229-454D-843A-D1CAD34E3250}" type="pres">
      <dgm:prSet presAssocID="{788A6E08-E1C3-4595-BFBF-A08291F4160E}" presName="vert1" presStyleCnt="0"/>
      <dgm:spPr/>
    </dgm:pt>
    <dgm:pt modelId="{A3E6CFF0-F9EF-4D56-B7A7-B4DA11C73DD9}" type="pres">
      <dgm:prSet presAssocID="{5C8D43A9-B28E-482B-BCEE-ABEE64B0D081}" presName="thickLine" presStyleLbl="alignNode1" presStyleIdx="4" presStyleCnt="5"/>
      <dgm:spPr/>
    </dgm:pt>
    <dgm:pt modelId="{606EC2E9-4CF3-4E73-91CF-D7125747FD18}" type="pres">
      <dgm:prSet presAssocID="{5C8D43A9-B28E-482B-BCEE-ABEE64B0D081}" presName="horz1" presStyleCnt="0"/>
      <dgm:spPr/>
    </dgm:pt>
    <dgm:pt modelId="{2F5755BB-EC82-4CB7-9915-26928BCE8542}" type="pres">
      <dgm:prSet presAssocID="{5C8D43A9-B28E-482B-BCEE-ABEE64B0D081}" presName="tx1" presStyleLbl="revTx" presStyleIdx="4" presStyleCnt="5"/>
      <dgm:spPr/>
      <dgm:t>
        <a:bodyPr/>
        <a:lstStyle/>
        <a:p>
          <a:endParaRPr lang="en-US"/>
        </a:p>
      </dgm:t>
    </dgm:pt>
    <dgm:pt modelId="{42E88163-1082-4852-9C23-EC481315264B}" type="pres">
      <dgm:prSet presAssocID="{5C8D43A9-B28E-482B-BCEE-ABEE64B0D081}" presName="vert1" presStyleCnt="0"/>
      <dgm:spPr/>
    </dgm:pt>
  </dgm:ptLst>
  <dgm:cxnLst>
    <dgm:cxn modelId="{9290B7D7-F164-496E-AD30-B134204D49A1}" type="presOf" srcId="{788A6E08-E1C3-4595-BFBF-A08291F4160E}" destId="{0C036ED5-481F-4F18-BDE3-A77D59086BCF}" srcOrd="0" destOrd="0" presId="urn:microsoft.com/office/officeart/2008/layout/LinedList"/>
    <dgm:cxn modelId="{F239E0CF-A488-4444-B79E-830CDA8D4869}" type="presOf" srcId="{61209370-464D-461C-A51E-309298EA82D0}" destId="{0C9D2551-787A-4084-B40C-DEC3BF130FFA}" srcOrd="0" destOrd="0" presId="urn:microsoft.com/office/officeart/2008/layout/LinedList"/>
    <dgm:cxn modelId="{48B045CE-8E4C-46D3-A446-ABF24DAD78BB}" srcId="{5C5F49EB-A499-4DF6-9F38-75A76531DA06}" destId="{31D897D2-1D6F-420F-A9EC-760F95419848}" srcOrd="2" destOrd="0" parTransId="{FECEEDBC-0CF2-4120-AE23-988A33F8A132}" sibTransId="{D23CD4F9-9800-44D5-9C26-68DD4CE40D32}"/>
    <dgm:cxn modelId="{94D1EDA3-5175-4900-BFBB-EB109CCE4C50}" type="presOf" srcId="{5C5F49EB-A499-4DF6-9F38-75A76531DA06}" destId="{38D250E7-E1CA-4348-9801-B308FB3C4652}" srcOrd="0" destOrd="0" presId="urn:microsoft.com/office/officeart/2008/layout/LinedList"/>
    <dgm:cxn modelId="{2298C9DD-42D1-4700-899B-B2D9E91CF0BD}" type="presOf" srcId="{5C8D43A9-B28E-482B-BCEE-ABEE64B0D081}" destId="{2F5755BB-EC82-4CB7-9915-26928BCE8542}" srcOrd="0" destOrd="0" presId="urn:microsoft.com/office/officeart/2008/layout/LinedList"/>
    <dgm:cxn modelId="{151B3A0F-1BFA-47A9-9976-936215C48880}" srcId="{5C5F49EB-A499-4DF6-9F38-75A76531DA06}" destId="{61209370-464D-461C-A51E-309298EA82D0}" srcOrd="1" destOrd="0" parTransId="{9BE9EEE1-8D31-4DBA-8C71-62395691B013}" sibTransId="{A882FA46-B6E0-46FD-AED9-2895A133564D}"/>
    <dgm:cxn modelId="{1845A0F3-6CDE-4224-8823-0CBEE90EE878}" type="presOf" srcId="{31D897D2-1D6F-420F-A9EC-760F95419848}" destId="{9487EB06-E946-4FB9-815F-1BAF37FE03EC}" srcOrd="0" destOrd="0" presId="urn:microsoft.com/office/officeart/2008/layout/LinedList"/>
    <dgm:cxn modelId="{8D0AB7EC-4810-49E1-96F3-FD564B36A480}" srcId="{5C5F49EB-A499-4DF6-9F38-75A76531DA06}" destId="{5C8D43A9-B28E-482B-BCEE-ABEE64B0D081}" srcOrd="4" destOrd="0" parTransId="{277475F5-6BF6-4FA8-8039-FB1198BD028D}" sibTransId="{9E0BBD58-72B2-4F24-AE3E-A74ADC747697}"/>
    <dgm:cxn modelId="{9F8D2C05-70F5-4802-B87F-0D5DFC16C3B6}" srcId="{5C5F49EB-A499-4DF6-9F38-75A76531DA06}" destId="{9F87F399-0F52-44FC-B624-95AB8D3B9A50}" srcOrd="0" destOrd="0" parTransId="{68553B73-493A-42F5-886D-74C5AF9D4BF7}" sibTransId="{83E1B96B-B53C-4D7B-A9E1-3A15DFD2957C}"/>
    <dgm:cxn modelId="{9C01E7AE-D41D-4611-BEA8-B717EC1DC37C}" srcId="{5C5F49EB-A499-4DF6-9F38-75A76531DA06}" destId="{788A6E08-E1C3-4595-BFBF-A08291F4160E}" srcOrd="3" destOrd="0" parTransId="{3558AF21-C5AB-4A53-A378-10DE4E9F945C}" sibTransId="{CDD703C9-CD74-4CCD-B8E2-1B3DD7FD8A58}"/>
    <dgm:cxn modelId="{EF9A6F51-2300-4795-844B-7611AEF4A648}" type="presOf" srcId="{9F87F399-0F52-44FC-B624-95AB8D3B9A50}" destId="{3BC26A59-9F8F-46C8-B977-9324A39EE6BE}" srcOrd="0" destOrd="0" presId="urn:microsoft.com/office/officeart/2008/layout/LinedList"/>
    <dgm:cxn modelId="{66804290-1D40-4EC5-9FB0-6471DBE3A4E5}" type="presParOf" srcId="{38D250E7-E1CA-4348-9801-B308FB3C4652}" destId="{9A64FA56-24E8-4ED5-9F9D-DF5065254F8F}" srcOrd="0" destOrd="0" presId="urn:microsoft.com/office/officeart/2008/layout/LinedList"/>
    <dgm:cxn modelId="{BCE2ACA4-680B-4711-91D9-28FDB4121BDF}" type="presParOf" srcId="{38D250E7-E1CA-4348-9801-B308FB3C4652}" destId="{D57D3C93-9F13-4A44-B5BA-1B0570B52781}" srcOrd="1" destOrd="0" presId="urn:microsoft.com/office/officeart/2008/layout/LinedList"/>
    <dgm:cxn modelId="{6E7480B7-BA9E-4E4F-B300-9038A5F5E76A}" type="presParOf" srcId="{D57D3C93-9F13-4A44-B5BA-1B0570B52781}" destId="{3BC26A59-9F8F-46C8-B977-9324A39EE6BE}" srcOrd="0" destOrd="0" presId="urn:microsoft.com/office/officeart/2008/layout/LinedList"/>
    <dgm:cxn modelId="{3204B294-5270-4F95-B5C0-6560F7991720}" type="presParOf" srcId="{D57D3C93-9F13-4A44-B5BA-1B0570B52781}" destId="{BC7A1445-3E55-468D-9E19-CE63EA50C9BA}" srcOrd="1" destOrd="0" presId="urn:microsoft.com/office/officeart/2008/layout/LinedList"/>
    <dgm:cxn modelId="{43D0978A-6A9A-4F6C-8B14-5C46B3FAD14F}" type="presParOf" srcId="{38D250E7-E1CA-4348-9801-B308FB3C4652}" destId="{EB032AF3-3DD3-4B76-9CBE-59545FBD5749}" srcOrd="2" destOrd="0" presId="urn:microsoft.com/office/officeart/2008/layout/LinedList"/>
    <dgm:cxn modelId="{1EFBADEF-8BDB-40D7-932E-7E6004E2F227}" type="presParOf" srcId="{38D250E7-E1CA-4348-9801-B308FB3C4652}" destId="{1CC31703-9209-4257-86C5-F49A7B37189B}" srcOrd="3" destOrd="0" presId="urn:microsoft.com/office/officeart/2008/layout/LinedList"/>
    <dgm:cxn modelId="{63B98E6E-04D6-43F8-AE70-F14AEF0544D8}" type="presParOf" srcId="{1CC31703-9209-4257-86C5-F49A7B37189B}" destId="{0C9D2551-787A-4084-B40C-DEC3BF130FFA}" srcOrd="0" destOrd="0" presId="urn:microsoft.com/office/officeart/2008/layout/LinedList"/>
    <dgm:cxn modelId="{20D135D9-CAFA-4061-9B4D-68E60F6BD933}" type="presParOf" srcId="{1CC31703-9209-4257-86C5-F49A7B37189B}" destId="{03A95CAC-60BE-4305-8583-3520CB620546}" srcOrd="1" destOrd="0" presId="urn:microsoft.com/office/officeart/2008/layout/LinedList"/>
    <dgm:cxn modelId="{8001549A-82AC-451F-A698-BF1FB69702F7}" type="presParOf" srcId="{38D250E7-E1CA-4348-9801-B308FB3C4652}" destId="{BB066CFD-3355-4AD4-B940-0D39F8DE7ACA}" srcOrd="4" destOrd="0" presId="urn:microsoft.com/office/officeart/2008/layout/LinedList"/>
    <dgm:cxn modelId="{13C346E7-3D3C-4198-A450-0BDEA2F2E020}" type="presParOf" srcId="{38D250E7-E1CA-4348-9801-B308FB3C4652}" destId="{893D5C01-3DDD-4959-BCC4-7F0CC6142940}" srcOrd="5" destOrd="0" presId="urn:microsoft.com/office/officeart/2008/layout/LinedList"/>
    <dgm:cxn modelId="{C20502E8-7B33-436E-80D9-E34040051957}" type="presParOf" srcId="{893D5C01-3DDD-4959-BCC4-7F0CC6142940}" destId="{9487EB06-E946-4FB9-815F-1BAF37FE03EC}" srcOrd="0" destOrd="0" presId="urn:microsoft.com/office/officeart/2008/layout/LinedList"/>
    <dgm:cxn modelId="{85C6DC4B-0BAF-4B88-A802-93FE22253E02}" type="presParOf" srcId="{893D5C01-3DDD-4959-BCC4-7F0CC6142940}" destId="{BDC6F85B-EF21-4023-9E78-CFE0876B7A34}" srcOrd="1" destOrd="0" presId="urn:microsoft.com/office/officeart/2008/layout/LinedList"/>
    <dgm:cxn modelId="{B2369B4F-DF4E-4BB4-9113-FA91B2335494}" type="presParOf" srcId="{38D250E7-E1CA-4348-9801-B308FB3C4652}" destId="{191ED8DE-C78A-4798-82CF-2AF9513138BA}" srcOrd="6" destOrd="0" presId="urn:microsoft.com/office/officeart/2008/layout/LinedList"/>
    <dgm:cxn modelId="{C537E5B1-185D-4B62-B2F3-321E528D98D5}" type="presParOf" srcId="{38D250E7-E1CA-4348-9801-B308FB3C4652}" destId="{5CD7591C-926B-4A54-9B8E-E021FD0CA366}" srcOrd="7" destOrd="0" presId="urn:microsoft.com/office/officeart/2008/layout/LinedList"/>
    <dgm:cxn modelId="{909084DE-45FB-4A9F-A617-78A452EA39E0}" type="presParOf" srcId="{5CD7591C-926B-4A54-9B8E-E021FD0CA366}" destId="{0C036ED5-481F-4F18-BDE3-A77D59086BCF}" srcOrd="0" destOrd="0" presId="urn:microsoft.com/office/officeart/2008/layout/LinedList"/>
    <dgm:cxn modelId="{94FE4A9D-241C-4C82-828D-5D9F80AA18C3}" type="presParOf" srcId="{5CD7591C-926B-4A54-9B8E-E021FD0CA366}" destId="{7CA467D2-D229-454D-843A-D1CAD34E3250}" srcOrd="1" destOrd="0" presId="urn:microsoft.com/office/officeart/2008/layout/LinedList"/>
    <dgm:cxn modelId="{E52F2E97-FE72-4638-8F3D-675C7E18CFF5}" type="presParOf" srcId="{38D250E7-E1CA-4348-9801-B308FB3C4652}" destId="{A3E6CFF0-F9EF-4D56-B7A7-B4DA11C73DD9}" srcOrd="8" destOrd="0" presId="urn:microsoft.com/office/officeart/2008/layout/LinedList"/>
    <dgm:cxn modelId="{7F955F4E-1B92-4A23-9EDD-98684E096415}" type="presParOf" srcId="{38D250E7-E1CA-4348-9801-B308FB3C4652}" destId="{606EC2E9-4CF3-4E73-91CF-D7125747FD18}" srcOrd="9" destOrd="0" presId="urn:microsoft.com/office/officeart/2008/layout/LinedList"/>
    <dgm:cxn modelId="{B63DB4A9-6C64-4BDB-879B-F8E419353DA2}" type="presParOf" srcId="{606EC2E9-4CF3-4E73-91CF-D7125747FD18}" destId="{2F5755BB-EC82-4CB7-9915-26928BCE8542}" srcOrd="0" destOrd="0" presId="urn:microsoft.com/office/officeart/2008/layout/LinedList"/>
    <dgm:cxn modelId="{DBB7C936-CE50-4C61-922A-5D83300ED7F6}" type="presParOf" srcId="{606EC2E9-4CF3-4E73-91CF-D7125747FD18}" destId="{42E88163-1082-4852-9C23-EC481315264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1A51FDF-0FE6-4999-BFBE-AD10CAE8FF0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DE3BA3-21EE-4B74-938A-4E57AE096498}">
      <dgm:prSet phldrT="[Text]"/>
      <dgm:spPr/>
      <dgm:t>
        <a:bodyPr/>
        <a:lstStyle/>
        <a:p>
          <a:r>
            <a:rPr lang="en-US" dirty="0" smtClean="0"/>
            <a:t>Strategies must be individualized</a:t>
          </a:r>
          <a:endParaRPr lang="en-US" dirty="0"/>
        </a:p>
      </dgm:t>
    </dgm:pt>
    <dgm:pt modelId="{204E91C6-CE32-4FED-AF74-B3F1206270CF}" type="parTrans" cxnId="{42B5CEC5-258B-4BF2-AEBC-0B43D2C3827D}">
      <dgm:prSet/>
      <dgm:spPr/>
      <dgm:t>
        <a:bodyPr/>
        <a:lstStyle/>
        <a:p>
          <a:endParaRPr lang="en-US"/>
        </a:p>
      </dgm:t>
    </dgm:pt>
    <dgm:pt modelId="{1E36D1F5-F117-4F19-A3E3-E112FBB4866B}" type="sibTrans" cxnId="{42B5CEC5-258B-4BF2-AEBC-0B43D2C3827D}">
      <dgm:prSet/>
      <dgm:spPr/>
      <dgm:t>
        <a:bodyPr/>
        <a:lstStyle/>
        <a:p>
          <a:endParaRPr lang="en-US"/>
        </a:p>
      </dgm:t>
    </dgm:pt>
    <dgm:pt modelId="{4ADC32D7-4AF8-4EA0-9920-C2A0F36A5B5A}">
      <dgm:prSet phldrT="[Text]"/>
      <dgm:spPr/>
      <dgm:t>
        <a:bodyPr/>
        <a:lstStyle/>
        <a:p>
          <a:r>
            <a:rPr lang="en-US" dirty="0" smtClean="0"/>
            <a:t>Depends on client situation</a:t>
          </a:r>
          <a:endParaRPr lang="en-US" dirty="0"/>
        </a:p>
      </dgm:t>
    </dgm:pt>
    <dgm:pt modelId="{DD57BA82-B0BB-453E-BCDE-23A1A9CF4C34}" type="parTrans" cxnId="{EFB8F49C-A79B-4226-8326-0CE500F8E837}">
      <dgm:prSet/>
      <dgm:spPr/>
      <dgm:t>
        <a:bodyPr/>
        <a:lstStyle/>
        <a:p>
          <a:endParaRPr lang="en-US"/>
        </a:p>
      </dgm:t>
    </dgm:pt>
    <dgm:pt modelId="{C4E1BB16-C56C-4FFC-9F28-CBF9BEE77E68}" type="sibTrans" cxnId="{EFB8F49C-A79B-4226-8326-0CE500F8E837}">
      <dgm:prSet/>
      <dgm:spPr/>
      <dgm:t>
        <a:bodyPr/>
        <a:lstStyle/>
        <a:p>
          <a:endParaRPr lang="en-US"/>
        </a:p>
      </dgm:t>
    </dgm:pt>
    <dgm:pt modelId="{552CD236-C2ED-43A8-8ECC-1E2CEA113D8D}">
      <dgm:prSet phldrT="[Text]"/>
      <dgm:spPr/>
      <dgm:t>
        <a:bodyPr/>
        <a:lstStyle/>
        <a:p>
          <a:r>
            <a:rPr lang="en-US" dirty="0" smtClean="0"/>
            <a:t>Could differ year-by-year</a:t>
          </a:r>
          <a:endParaRPr lang="en-US" dirty="0"/>
        </a:p>
      </dgm:t>
    </dgm:pt>
    <dgm:pt modelId="{8DBA3B9A-0AE2-4816-B222-B2962430AA6D}" type="parTrans" cxnId="{2F71BD2B-C775-4E61-B7FA-7B047B9CD440}">
      <dgm:prSet/>
      <dgm:spPr/>
      <dgm:t>
        <a:bodyPr/>
        <a:lstStyle/>
        <a:p>
          <a:endParaRPr lang="en-US"/>
        </a:p>
      </dgm:t>
    </dgm:pt>
    <dgm:pt modelId="{F663E8E8-EA05-43AC-9F8C-2CAECC436489}" type="sibTrans" cxnId="{2F71BD2B-C775-4E61-B7FA-7B047B9CD440}">
      <dgm:prSet/>
      <dgm:spPr/>
      <dgm:t>
        <a:bodyPr/>
        <a:lstStyle/>
        <a:p>
          <a:endParaRPr lang="en-US"/>
        </a:p>
      </dgm:t>
    </dgm:pt>
    <dgm:pt modelId="{FE0D7225-63A3-44B0-9CC8-D82E2DB9E344}" type="pres">
      <dgm:prSet presAssocID="{B1A51FDF-0FE6-4999-BFBE-AD10CAE8FF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727A9C-160B-42C5-94BE-07D7AA999137}" type="pres">
      <dgm:prSet presAssocID="{3FDE3BA3-21EE-4B74-938A-4E57AE096498}" presName="parentLin" presStyleCnt="0"/>
      <dgm:spPr/>
    </dgm:pt>
    <dgm:pt modelId="{2C8C0C5B-6545-4BD3-AADE-2E25A6BC4FFB}" type="pres">
      <dgm:prSet presAssocID="{3FDE3BA3-21EE-4B74-938A-4E57AE09649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973FA1E-FFDC-4F2C-9CB1-611F632926AF}" type="pres">
      <dgm:prSet presAssocID="{3FDE3BA3-21EE-4B74-938A-4E57AE0964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6F3D5-31F2-43E8-A3FE-EE4037A378E9}" type="pres">
      <dgm:prSet presAssocID="{3FDE3BA3-21EE-4B74-938A-4E57AE096498}" presName="negativeSpace" presStyleCnt="0"/>
      <dgm:spPr/>
    </dgm:pt>
    <dgm:pt modelId="{69C33DAA-066C-40E6-9959-E36880ACDB89}" type="pres">
      <dgm:prSet presAssocID="{3FDE3BA3-21EE-4B74-938A-4E57AE09649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B554A2-F285-4CA5-93F9-E4463816BE82}" type="presOf" srcId="{552CD236-C2ED-43A8-8ECC-1E2CEA113D8D}" destId="{69C33DAA-066C-40E6-9959-E36880ACDB89}" srcOrd="0" destOrd="1" presId="urn:microsoft.com/office/officeart/2005/8/layout/list1"/>
    <dgm:cxn modelId="{EFB8F49C-A79B-4226-8326-0CE500F8E837}" srcId="{3FDE3BA3-21EE-4B74-938A-4E57AE096498}" destId="{4ADC32D7-4AF8-4EA0-9920-C2A0F36A5B5A}" srcOrd="0" destOrd="0" parTransId="{DD57BA82-B0BB-453E-BCDE-23A1A9CF4C34}" sibTransId="{C4E1BB16-C56C-4FFC-9F28-CBF9BEE77E68}"/>
    <dgm:cxn modelId="{683BE2B0-068F-4B6F-A6EA-3D99BA89D083}" type="presOf" srcId="{B1A51FDF-0FE6-4999-BFBE-AD10CAE8FF0B}" destId="{FE0D7225-63A3-44B0-9CC8-D82E2DB9E344}" srcOrd="0" destOrd="0" presId="urn:microsoft.com/office/officeart/2005/8/layout/list1"/>
    <dgm:cxn modelId="{42B5CEC5-258B-4BF2-AEBC-0B43D2C3827D}" srcId="{B1A51FDF-0FE6-4999-BFBE-AD10CAE8FF0B}" destId="{3FDE3BA3-21EE-4B74-938A-4E57AE096498}" srcOrd="0" destOrd="0" parTransId="{204E91C6-CE32-4FED-AF74-B3F1206270CF}" sibTransId="{1E36D1F5-F117-4F19-A3E3-E112FBB4866B}"/>
    <dgm:cxn modelId="{FFB69B2D-5043-46C0-9E1D-F0AFBF74E70F}" type="presOf" srcId="{3FDE3BA3-21EE-4B74-938A-4E57AE096498}" destId="{5973FA1E-FFDC-4F2C-9CB1-611F632926AF}" srcOrd="1" destOrd="0" presId="urn:microsoft.com/office/officeart/2005/8/layout/list1"/>
    <dgm:cxn modelId="{48BEA3B0-3AEE-4803-95A6-111324236059}" type="presOf" srcId="{3FDE3BA3-21EE-4B74-938A-4E57AE096498}" destId="{2C8C0C5B-6545-4BD3-AADE-2E25A6BC4FFB}" srcOrd="0" destOrd="0" presId="urn:microsoft.com/office/officeart/2005/8/layout/list1"/>
    <dgm:cxn modelId="{86427EBF-6572-4E8C-9CD7-B560E8B2C292}" type="presOf" srcId="{4ADC32D7-4AF8-4EA0-9920-C2A0F36A5B5A}" destId="{69C33DAA-066C-40E6-9959-E36880ACDB89}" srcOrd="0" destOrd="0" presId="urn:microsoft.com/office/officeart/2005/8/layout/list1"/>
    <dgm:cxn modelId="{2F71BD2B-C775-4E61-B7FA-7B047B9CD440}" srcId="{3FDE3BA3-21EE-4B74-938A-4E57AE096498}" destId="{552CD236-C2ED-43A8-8ECC-1E2CEA113D8D}" srcOrd="1" destOrd="0" parTransId="{8DBA3B9A-0AE2-4816-B222-B2962430AA6D}" sibTransId="{F663E8E8-EA05-43AC-9F8C-2CAECC436489}"/>
    <dgm:cxn modelId="{8EF66926-1F80-4496-B720-AFFBC48932C5}" type="presParOf" srcId="{FE0D7225-63A3-44B0-9CC8-D82E2DB9E344}" destId="{09727A9C-160B-42C5-94BE-07D7AA999137}" srcOrd="0" destOrd="0" presId="urn:microsoft.com/office/officeart/2005/8/layout/list1"/>
    <dgm:cxn modelId="{C91F0036-FB66-400A-9BF6-E08051787456}" type="presParOf" srcId="{09727A9C-160B-42C5-94BE-07D7AA999137}" destId="{2C8C0C5B-6545-4BD3-AADE-2E25A6BC4FFB}" srcOrd="0" destOrd="0" presId="urn:microsoft.com/office/officeart/2005/8/layout/list1"/>
    <dgm:cxn modelId="{2347F2D8-57CC-4E6B-BC44-A69FECB23829}" type="presParOf" srcId="{09727A9C-160B-42C5-94BE-07D7AA999137}" destId="{5973FA1E-FFDC-4F2C-9CB1-611F632926AF}" srcOrd="1" destOrd="0" presId="urn:microsoft.com/office/officeart/2005/8/layout/list1"/>
    <dgm:cxn modelId="{A2BF1583-3770-45E9-94AD-2A6555F3E2CD}" type="presParOf" srcId="{FE0D7225-63A3-44B0-9CC8-D82E2DB9E344}" destId="{BBD6F3D5-31F2-43E8-A3FE-EE4037A378E9}" srcOrd="1" destOrd="0" presId="urn:microsoft.com/office/officeart/2005/8/layout/list1"/>
    <dgm:cxn modelId="{BA7D1299-0D3A-4BE1-8A77-80D4483567FA}" type="presParOf" srcId="{FE0D7225-63A3-44B0-9CC8-D82E2DB9E344}" destId="{69C33DAA-066C-40E6-9959-E36880ACDB8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26F379B-1C23-4DBA-93D4-14B5C17BD3CC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1#8" csCatId="colorful" phldr="1"/>
      <dgm:spPr/>
    </dgm:pt>
    <dgm:pt modelId="{AA69387D-E43A-447C-B911-D32DE6E367EA}">
      <dgm:prSet phldrT="[Text]"/>
      <dgm:spPr/>
      <dgm:t>
        <a:bodyPr/>
        <a:lstStyle/>
        <a:p>
          <a:r>
            <a:rPr lang="en-US" dirty="0" smtClean="0"/>
            <a:t>Medical Expenses &gt; 7.5% AGI</a:t>
          </a:r>
          <a:endParaRPr lang="en-US" dirty="0"/>
        </a:p>
      </dgm:t>
    </dgm:pt>
    <dgm:pt modelId="{CE9F15D2-606C-492A-A7C7-F52B13694D04}" type="parTrans" cxnId="{6A678327-2669-4D6F-80E7-C8ADBE4BE161}">
      <dgm:prSet/>
      <dgm:spPr/>
      <dgm:t>
        <a:bodyPr/>
        <a:lstStyle/>
        <a:p>
          <a:endParaRPr lang="en-US"/>
        </a:p>
      </dgm:t>
    </dgm:pt>
    <dgm:pt modelId="{B1A3A29A-2282-45EB-BFA7-5EDEC9983948}" type="sibTrans" cxnId="{6A678327-2669-4D6F-80E7-C8ADBE4BE161}">
      <dgm:prSet/>
      <dgm:spPr/>
      <dgm:t>
        <a:bodyPr/>
        <a:lstStyle/>
        <a:p>
          <a:endParaRPr lang="en-US" dirty="0"/>
        </a:p>
      </dgm:t>
    </dgm:pt>
    <dgm:pt modelId="{459C1CD2-42B1-450F-AAB2-AF3828F7AE6E}">
      <dgm:prSet phldrT="[Text]"/>
      <dgm:spPr/>
      <dgm:t>
        <a:bodyPr/>
        <a:lstStyle/>
        <a:p>
          <a:r>
            <a:rPr lang="en-US" dirty="0" smtClean="0"/>
            <a:t>Mortgage Interest within Limits</a:t>
          </a:r>
          <a:endParaRPr lang="en-US" dirty="0"/>
        </a:p>
      </dgm:t>
    </dgm:pt>
    <dgm:pt modelId="{23CC0A3D-89CA-45AA-AFF2-BA5F1138C4DD}" type="parTrans" cxnId="{F95779BB-80D3-47DE-A819-2EC305338FAB}">
      <dgm:prSet/>
      <dgm:spPr/>
      <dgm:t>
        <a:bodyPr/>
        <a:lstStyle/>
        <a:p>
          <a:endParaRPr lang="en-US"/>
        </a:p>
      </dgm:t>
    </dgm:pt>
    <dgm:pt modelId="{81229F7F-AC1B-453C-924A-415571257F33}" type="sibTrans" cxnId="{F95779BB-80D3-47DE-A819-2EC305338FAB}">
      <dgm:prSet/>
      <dgm:spPr/>
      <dgm:t>
        <a:bodyPr/>
        <a:lstStyle/>
        <a:p>
          <a:endParaRPr lang="en-US" dirty="0"/>
        </a:p>
      </dgm:t>
    </dgm:pt>
    <dgm:pt modelId="{A627F85C-3BE8-48D1-AAB8-70FD4D529F29}">
      <dgm:prSet phldrT="[Text]"/>
      <dgm:spPr/>
      <dgm:t>
        <a:bodyPr/>
        <a:lstStyle/>
        <a:p>
          <a:r>
            <a:rPr lang="en-US" dirty="0" smtClean="0"/>
            <a:t>Charitable Contributions</a:t>
          </a:r>
          <a:endParaRPr lang="en-US" dirty="0"/>
        </a:p>
      </dgm:t>
    </dgm:pt>
    <dgm:pt modelId="{274E3081-07AA-48AE-A266-A3AAF8F6801C}" type="parTrans" cxnId="{E6C5D5C5-DB25-4ABE-97D6-070352158064}">
      <dgm:prSet/>
      <dgm:spPr/>
      <dgm:t>
        <a:bodyPr/>
        <a:lstStyle/>
        <a:p>
          <a:endParaRPr lang="en-US"/>
        </a:p>
      </dgm:t>
    </dgm:pt>
    <dgm:pt modelId="{7C2669DF-9082-4362-8AF4-2E74A4741DE8}" type="sibTrans" cxnId="{E6C5D5C5-DB25-4ABE-97D6-070352158064}">
      <dgm:prSet/>
      <dgm:spPr/>
      <dgm:t>
        <a:bodyPr/>
        <a:lstStyle/>
        <a:p>
          <a:endParaRPr lang="en-US" dirty="0"/>
        </a:p>
      </dgm:t>
    </dgm:pt>
    <dgm:pt modelId="{C3036916-EE38-4853-9B31-12E3E8109EA8}">
      <dgm:prSet phldrT="[Text]"/>
      <dgm:spPr/>
      <dgm:t>
        <a:bodyPr/>
        <a:lstStyle/>
        <a:p>
          <a:r>
            <a:rPr lang="en-US" dirty="0" smtClean="0"/>
            <a:t>State, Local &amp; Property Taxes up to $10,000</a:t>
          </a:r>
          <a:endParaRPr lang="en-US" dirty="0"/>
        </a:p>
      </dgm:t>
    </dgm:pt>
    <dgm:pt modelId="{AB9C9A22-B0E0-4F8B-BDDA-68649924267A}" type="parTrans" cxnId="{4AD272AA-75CA-4EEC-9CCE-AA057B2BCA5A}">
      <dgm:prSet/>
      <dgm:spPr/>
      <dgm:t>
        <a:bodyPr/>
        <a:lstStyle/>
        <a:p>
          <a:endParaRPr lang="en-US"/>
        </a:p>
      </dgm:t>
    </dgm:pt>
    <dgm:pt modelId="{F0C87421-48FC-45FB-A9D0-72428CB8F6E5}" type="sibTrans" cxnId="{4AD272AA-75CA-4EEC-9CCE-AA057B2BCA5A}">
      <dgm:prSet/>
      <dgm:spPr/>
      <dgm:t>
        <a:bodyPr/>
        <a:lstStyle/>
        <a:p>
          <a:endParaRPr lang="en-US" dirty="0"/>
        </a:p>
      </dgm:t>
    </dgm:pt>
    <dgm:pt modelId="{2B0CE594-5B94-4C6F-85A7-15FA547EE818}">
      <dgm:prSet phldrT="[Text]"/>
      <dgm:spPr/>
      <dgm:t>
        <a:bodyPr/>
        <a:lstStyle/>
        <a:p>
          <a:r>
            <a:rPr lang="en-US" dirty="0" smtClean="0"/>
            <a:t>$12,000 Single or $24,000 Married</a:t>
          </a:r>
          <a:endParaRPr lang="en-US" dirty="0"/>
        </a:p>
      </dgm:t>
    </dgm:pt>
    <dgm:pt modelId="{38C66586-F922-4373-977C-B6CBEBC261BC}" type="parTrans" cxnId="{45DAD2B2-880D-4711-ACCD-C07BDC9796B7}">
      <dgm:prSet/>
      <dgm:spPr/>
      <dgm:t>
        <a:bodyPr/>
        <a:lstStyle/>
        <a:p>
          <a:endParaRPr lang="en-US"/>
        </a:p>
      </dgm:t>
    </dgm:pt>
    <dgm:pt modelId="{4C92E74C-9067-42D7-A9B7-B9412696C72B}" type="sibTrans" cxnId="{45DAD2B2-880D-4711-ACCD-C07BDC9796B7}">
      <dgm:prSet/>
      <dgm:spPr/>
      <dgm:t>
        <a:bodyPr/>
        <a:lstStyle/>
        <a:p>
          <a:endParaRPr lang="en-US"/>
        </a:p>
      </dgm:t>
    </dgm:pt>
    <dgm:pt modelId="{A9BB73CB-B393-4FAB-B085-91A3E44F6EFF}" type="pres">
      <dgm:prSet presAssocID="{A26F379B-1C23-4DBA-93D4-14B5C17BD3CC}" presName="linearFlow" presStyleCnt="0">
        <dgm:presLayoutVars>
          <dgm:dir/>
          <dgm:resizeHandles val="exact"/>
        </dgm:presLayoutVars>
      </dgm:prSet>
      <dgm:spPr/>
    </dgm:pt>
    <dgm:pt modelId="{B2883465-EBB4-4C08-81EA-3AF49997B22E}" type="pres">
      <dgm:prSet presAssocID="{AA69387D-E43A-447C-B911-D32DE6E367E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BE558-AB2F-4267-B95C-44548629FB70}" type="pres">
      <dgm:prSet presAssocID="{B1A3A29A-2282-45EB-BFA7-5EDEC9983948}" presName="spacerL" presStyleCnt="0"/>
      <dgm:spPr/>
    </dgm:pt>
    <dgm:pt modelId="{9262EE26-D30A-45CF-A0E5-3192B5BCA856}" type="pres">
      <dgm:prSet presAssocID="{B1A3A29A-2282-45EB-BFA7-5EDEC9983948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697DC3C-528A-4AF9-90D5-B0F6904B2F16}" type="pres">
      <dgm:prSet presAssocID="{B1A3A29A-2282-45EB-BFA7-5EDEC9983948}" presName="spacerR" presStyleCnt="0"/>
      <dgm:spPr/>
    </dgm:pt>
    <dgm:pt modelId="{8B835235-F711-4F33-9709-CDD16222DE06}" type="pres">
      <dgm:prSet presAssocID="{459C1CD2-42B1-450F-AAB2-AF3828F7AE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41CE3-6B9B-4F4E-A756-E40596C362E8}" type="pres">
      <dgm:prSet presAssocID="{81229F7F-AC1B-453C-924A-415571257F33}" presName="spacerL" presStyleCnt="0"/>
      <dgm:spPr/>
    </dgm:pt>
    <dgm:pt modelId="{F4E7FE21-E2AD-4B17-A161-C42DDE74CF0F}" type="pres">
      <dgm:prSet presAssocID="{81229F7F-AC1B-453C-924A-415571257F3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2451A50-B836-4324-9611-49A5D82CC5AF}" type="pres">
      <dgm:prSet presAssocID="{81229F7F-AC1B-453C-924A-415571257F33}" presName="spacerR" presStyleCnt="0"/>
      <dgm:spPr/>
    </dgm:pt>
    <dgm:pt modelId="{4130C922-6837-479F-BDFA-57396037E788}" type="pres">
      <dgm:prSet presAssocID="{A627F85C-3BE8-48D1-AAB8-70FD4D529F2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EF661-242C-4BB4-B0E7-8FBB53CBC572}" type="pres">
      <dgm:prSet presAssocID="{7C2669DF-9082-4362-8AF4-2E74A4741DE8}" presName="spacerL" presStyleCnt="0"/>
      <dgm:spPr/>
    </dgm:pt>
    <dgm:pt modelId="{1BB5030B-6040-4F7F-BD4F-DEC16C9EE6EF}" type="pres">
      <dgm:prSet presAssocID="{7C2669DF-9082-4362-8AF4-2E74A4741DE8}" presName="sibTrans" presStyleLbl="sibTrans2D1" presStyleIdx="2" presStyleCnt="4"/>
      <dgm:spPr/>
      <dgm:t>
        <a:bodyPr/>
        <a:lstStyle/>
        <a:p>
          <a:endParaRPr lang="en-US"/>
        </a:p>
      </dgm:t>
    </dgm:pt>
    <dgm:pt modelId="{45B95345-2454-479E-9C56-9D67E0E16406}" type="pres">
      <dgm:prSet presAssocID="{7C2669DF-9082-4362-8AF4-2E74A4741DE8}" presName="spacerR" presStyleCnt="0"/>
      <dgm:spPr/>
    </dgm:pt>
    <dgm:pt modelId="{53146A8D-52B4-41D2-BEFD-B77EC265A5AB}" type="pres">
      <dgm:prSet presAssocID="{C3036916-EE38-4853-9B31-12E3E8109EA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7694B6-CD0E-4F34-B04C-DCEAF17D7C7C}" type="pres">
      <dgm:prSet presAssocID="{F0C87421-48FC-45FB-A9D0-72428CB8F6E5}" presName="spacerL" presStyleCnt="0"/>
      <dgm:spPr/>
    </dgm:pt>
    <dgm:pt modelId="{91B2CF92-4519-489B-9EB3-8DA0BFD7F56E}" type="pres">
      <dgm:prSet presAssocID="{F0C87421-48FC-45FB-A9D0-72428CB8F6E5}" presName="sibTrans" presStyleLbl="sibTrans2D1" presStyleIdx="3" presStyleCnt="4"/>
      <dgm:spPr>
        <a:prstGeom prst="mathMinus">
          <a:avLst/>
        </a:prstGeom>
      </dgm:spPr>
      <dgm:t>
        <a:bodyPr/>
        <a:lstStyle/>
        <a:p>
          <a:endParaRPr lang="en-US"/>
        </a:p>
      </dgm:t>
    </dgm:pt>
    <dgm:pt modelId="{9C0FDE24-FBC8-475F-9BC2-5EE9D8A2103A}" type="pres">
      <dgm:prSet presAssocID="{F0C87421-48FC-45FB-A9D0-72428CB8F6E5}" presName="spacerR" presStyleCnt="0"/>
      <dgm:spPr/>
    </dgm:pt>
    <dgm:pt modelId="{025DBA80-D71C-42A2-B6D7-D157C28085B9}" type="pres">
      <dgm:prSet presAssocID="{2B0CE594-5B94-4C6F-85A7-15FA547EE81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C5D5C5-DB25-4ABE-97D6-070352158064}" srcId="{A26F379B-1C23-4DBA-93D4-14B5C17BD3CC}" destId="{A627F85C-3BE8-48D1-AAB8-70FD4D529F29}" srcOrd="2" destOrd="0" parTransId="{274E3081-07AA-48AE-A266-A3AAF8F6801C}" sibTransId="{7C2669DF-9082-4362-8AF4-2E74A4741DE8}"/>
    <dgm:cxn modelId="{4AD272AA-75CA-4EEC-9CCE-AA057B2BCA5A}" srcId="{A26F379B-1C23-4DBA-93D4-14B5C17BD3CC}" destId="{C3036916-EE38-4853-9B31-12E3E8109EA8}" srcOrd="3" destOrd="0" parTransId="{AB9C9A22-B0E0-4F8B-BDDA-68649924267A}" sibTransId="{F0C87421-48FC-45FB-A9D0-72428CB8F6E5}"/>
    <dgm:cxn modelId="{F92ABAA8-F4A8-4E94-B36B-906C426993EE}" type="presOf" srcId="{2B0CE594-5B94-4C6F-85A7-15FA547EE818}" destId="{025DBA80-D71C-42A2-B6D7-D157C28085B9}" srcOrd="0" destOrd="0" presId="urn:microsoft.com/office/officeart/2005/8/layout/equation1"/>
    <dgm:cxn modelId="{45DAD2B2-880D-4711-ACCD-C07BDC9796B7}" srcId="{A26F379B-1C23-4DBA-93D4-14B5C17BD3CC}" destId="{2B0CE594-5B94-4C6F-85A7-15FA547EE818}" srcOrd="4" destOrd="0" parTransId="{38C66586-F922-4373-977C-B6CBEBC261BC}" sibTransId="{4C92E74C-9067-42D7-A9B7-B9412696C72B}"/>
    <dgm:cxn modelId="{385D4AB8-2A04-4F10-A835-FC62C8023ADC}" type="presOf" srcId="{81229F7F-AC1B-453C-924A-415571257F33}" destId="{F4E7FE21-E2AD-4B17-A161-C42DDE74CF0F}" srcOrd="0" destOrd="0" presId="urn:microsoft.com/office/officeart/2005/8/layout/equation1"/>
    <dgm:cxn modelId="{FEA7111A-0FCA-4174-AB6B-63790CFD2B09}" type="presOf" srcId="{A627F85C-3BE8-48D1-AAB8-70FD4D529F29}" destId="{4130C922-6837-479F-BDFA-57396037E788}" srcOrd="0" destOrd="0" presId="urn:microsoft.com/office/officeart/2005/8/layout/equation1"/>
    <dgm:cxn modelId="{D4098412-E68A-4B16-839B-B7D19F8ED22F}" type="presOf" srcId="{AA69387D-E43A-447C-B911-D32DE6E367EA}" destId="{B2883465-EBB4-4C08-81EA-3AF49997B22E}" srcOrd="0" destOrd="0" presId="urn:microsoft.com/office/officeart/2005/8/layout/equation1"/>
    <dgm:cxn modelId="{F95779BB-80D3-47DE-A819-2EC305338FAB}" srcId="{A26F379B-1C23-4DBA-93D4-14B5C17BD3CC}" destId="{459C1CD2-42B1-450F-AAB2-AF3828F7AE6E}" srcOrd="1" destOrd="0" parTransId="{23CC0A3D-89CA-45AA-AFF2-BA5F1138C4DD}" sibTransId="{81229F7F-AC1B-453C-924A-415571257F33}"/>
    <dgm:cxn modelId="{5B650606-18CE-4745-B712-93321BC5479F}" type="presOf" srcId="{C3036916-EE38-4853-9B31-12E3E8109EA8}" destId="{53146A8D-52B4-41D2-BEFD-B77EC265A5AB}" srcOrd="0" destOrd="0" presId="urn:microsoft.com/office/officeart/2005/8/layout/equation1"/>
    <dgm:cxn modelId="{6A678327-2669-4D6F-80E7-C8ADBE4BE161}" srcId="{A26F379B-1C23-4DBA-93D4-14B5C17BD3CC}" destId="{AA69387D-E43A-447C-B911-D32DE6E367EA}" srcOrd="0" destOrd="0" parTransId="{CE9F15D2-606C-492A-A7C7-F52B13694D04}" sibTransId="{B1A3A29A-2282-45EB-BFA7-5EDEC9983948}"/>
    <dgm:cxn modelId="{A2159E19-A7AB-4B9E-9B8E-AF5E355E3A20}" type="presOf" srcId="{7C2669DF-9082-4362-8AF4-2E74A4741DE8}" destId="{1BB5030B-6040-4F7F-BD4F-DEC16C9EE6EF}" srcOrd="0" destOrd="0" presId="urn:microsoft.com/office/officeart/2005/8/layout/equation1"/>
    <dgm:cxn modelId="{1144EF22-F4E8-46E4-90D8-C3A07AA4CDF2}" type="presOf" srcId="{B1A3A29A-2282-45EB-BFA7-5EDEC9983948}" destId="{9262EE26-D30A-45CF-A0E5-3192B5BCA856}" srcOrd="0" destOrd="0" presId="urn:microsoft.com/office/officeart/2005/8/layout/equation1"/>
    <dgm:cxn modelId="{DAD85A21-B409-4A9D-B07C-720B62C30506}" type="presOf" srcId="{A26F379B-1C23-4DBA-93D4-14B5C17BD3CC}" destId="{A9BB73CB-B393-4FAB-B085-91A3E44F6EFF}" srcOrd="0" destOrd="0" presId="urn:microsoft.com/office/officeart/2005/8/layout/equation1"/>
    <dgm:cxn modelId="{C8A52491-E7AE-43E1-BBD4-572CBAE1B05E}" type="presOf" srcId="{459C1CD2-42B1-450F-AAB2-AF3828F7AE6E}" destId="{8B835235-F711-4F33-9709-CDD16222DE06}" srcOrd="0" destOrd="0" presId="urn:microsoft.com/office/officeart/2005/8/layout/equation1"/>
    <dgm:cxn modelId="{F4569940-3725-44EE-9868-49ADD6BA15AB}" type="presOf" srcId="{F0C87421-48FC-45FB-A9D0-72428CB8F6E5}" destId="{91B2CF92-4519-489B-9EB3-8DA0BFD7F56E}" srcOrd="0" destOrd="0" presId="urn:microsoft.com/office/officeart/2005/8/layout/equation1"/>
    <dgm:cxn modelId="{A65CFF7B-9318-4CF5-81E7-F7DC9FA94E10}" type="presParOf" srcId="{A9BB73CB-B393-4FAB-B085-91A3E44F6EFF}" destId="{B2883465-EBB4-4C08-81EA-3AF49997B22E}" srcOrd="0" destOrd="0" presId="urn:microsoft.com/office/officeart/2005/8/layout/equation1"/>
    <dgm:cxn modelId="{0818B31C-708B-4A4C-8D91-6193072EEDED}" type="presParOf" srcId="{A9BB73CB-B393-4FAB-B085-91A3E44F6EFF}" destId="{7C8BE558-AB2F-4267-B95C-44548629FB70}" srcOrd="1" destOrd="0" presId="urn:microsoft.com/office/officeart/2005/8/layout/equation1"/>
    <dgm:cxn modelId="{8125B2F7-AADE-4922-8A37-7D09D2632088}" type="presParOf" srcId="{A9BB73CB-B393-4FAB-B085-91A3E44F6EFF}" destId="{9262EE26-D30A-45CF-A0E5-3192B5BCA856}" srcOrd="2" destOrd="0" presId="urn:microsoft.com/office/officeart/2005/8/layout/equation1"/>
    <dgm:cxn modelId="{48B2C68F-F21C-4EFF-8ADB-175A3BC46CDB}" type="presParOf" srcId="{A9BB73CB-B393-4FAB-B085-91A3E44F6EFF}" destId="{0697DC3C-528A-4AF9-90D5-B0F6904B2F16}" srcOrd="3" destOrd="0" presId="urn:microsoft.com/office/officeart/2005/8/layout/equation1"/>
    <dgm:cxn modelId="{7346ABB8-E122-4EAA-AD1A-7FACC4BBCC10}" type="presParOf" srcId="{A9BB73CB-B393-4FAB-B085-91A3E44F6EFF}" destId="{8B835235-F711-4F33-9709-CDD16222DE06}" srcOrd="4" destOrd="0" presId="urn:microsoft.com/office/officeart/2005/8/layout/equation1"/>
    <dgm:cxn modelId="{B2A528ED-A583-4ADD-BE60-5F86869A7155}" type="presParOf" srcId="{A9BB73CB-B393-4FAB-B085-91A3E44F6EFF}" destId="{26F41CE3-6B9B-4F4E-A756-E40596C362E8}" srcOrd="5" destOrd="0" presId="urn:microsoft.com/office/officeart/2005/8/layout/equation1"/>
    <dgm:cxn modelId="{707CA78B-AD17-4132-8B69-47D4C1F65DC7}" type="presParOf" srcId="{A9BB73CB-B393-4FAB-B085-91A3E44F6EFF}" destId="{F4E7FE21-E2AD-4B17-A161-C42DDE74CF0F}" srcOrd="6" destOrd="0" presId="urn:microsoft.com/office/officeart/2005/8/layout/equation1"/>
    <dgm:cxn modelId="{C49EC4F8-E0FB-4D7C-9BF1-87857E699DF9}" type="presParOf" srcId="{A9BB73CB-B393-4FAB-B085-91A3E44F6EFF}" destId="{62451A50-B836-4324-9611-49A5D82CC5AF}" srcOrd="7" destOrd="0" presId="urn:microsoft.com/office/officeart/2005/8/layout/equation1"/>
    <dgm:cxn modelId="{B0F5A02D-1D9C-466D-8B23-EE688C215C89}" type="presParOf" srcId="{A9BB73CB-B393-4FAB-B085-91A3E44F6EFF}" destId="{4130C922-6837-479F-BDFA-57396037E788}" srcOrd="8" destOrd="0" presId="urn:microsoft.com/office/officeart/2005/8/layout/equation1"/>
    <dgm:cxn modelId="{E0ADD8A0-3918-428D-9380-A68FFCF86A5A}" type="presParOf" srcId="{A9BB73CB-B393-4FAB-B085-91A3E44F6EFF}" destId="{12EEF661-242C-4BB4-B0E7-8FBB53CBC572}" srcOrd="9" destOrd="0" presId="urn:microsoft.com/office/officeart/2005/8/layout/equation1"/>
    <dgm:cxn modelId="{5E7136C7-057B-4E8B-A92A-77A19C72FC81}" type="presParOf" srcId="{A9BB73CB-B393-4FAB-B085-91A3E44F6EFF}" destId="{1BB5030B-6040-4F7F-BD4F-DEC16C9EE6EF}" srcOrd="10" destOrd="0" presId="urn:microsoft.com/office/officeart/2005/8/layout/equation1"/>
    <dgm:cxn modelId="{C5DF32B1-4371-4249-B61B-D0EB52F2553E}" type="presParOf" srcId="{A9BB73CB-B393-4FAB-B085-91A3E44F6EFF}" destId="{45B95345-2454-479E-9C56-9D67E0E16406}" srcOrd="11" destOrd="0" presId="urn:microsoft.com/office/officeart/2005/8/layout/equation1"/>
    <dgm:cxn modelId="{22F7FB60-5A2F-46D7-8B3B-C7DDD500DC1B}" type="presParOf" srcId="{A9BB73CB-B393-4FAB-B085-91A3E44F6EFF}" destId="{53146A8D-52B4-41D2-BEFD-B77EC265A5AB}" srcOrd="12" destOrd="0" presId="urn:microsoft.com/office/officeart/2005/8/layout/equation1"/>
    <dgm:cxn modelId="{C0EFD4BB-C567-4E31-94DF-FF189A62CA36}" type="presParOf" srcId="{A9BB73CB-B393-4FAB-B085-91A3E44F6EFF}" destId="{587694B6-CD0E-4F34-B04C-DCEAF17D7C7C}" srcOrd="13" destOrd="0" presId="urn:microsoft.com/office/officeart/2005/8/layout/equation1"/>
    <dgm:cxn modelId="{3A156882-09A5-4216-B906-DE77D53F9384}" type="presParOf" srcId="{A9BB73CB-B393-4FAB-B085-91A3E44F6EFF}" destId="{91B2CF92-4519-489B-9EB3-8DA0BFD7F56E}" srcOrd="14" destOrd="0" presId="urn:microsoft.com/office/officeart/2005/8/layout/equation1"/>
    <dgm:cxn modelId="{85331972-128D-4065-B956-694F4E6940BD}" type="presParOf" srcId="{A9BB73CB-B393-4FAB-B085-91A3E44F6EFF}" destId="{9C0FDE24-FBC8-475F-9BC2-5EE9D8A2103A}" srcOrd="15" destOrd="0" presId="urn:microsoft.com/office/officeart/2005/8/layout/equation1"/>
    <dgm:cxn modelId="{5EB91518-110C-4BF4-9364-62E24A02385F}" type="presParOf" srcId="{A9BB73CB-B393-4FAB-B085-91A3E44F6EFF}" destId="{025DBA80-D71C-42A2-B6D7-D157C28085B9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3AE3AEE-E247-48CB-9660-2D3DEE5BE822}" type="doc">
      <dgm:prSet loTypeId="urn:microsoft.com/office/officeart/2005/8/layout/lProcess1" loCatId="process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en-US"/>
        </a:p>
      </dgm:t>
    </dgm:pt>
    <dgm:pt modelId="{6EAC59A7-2316-4911-A8DF-536FDB765D06}">
      <dgm:prSet phldrT="[Text]"/>
      <dgm:spPr/>
      <dgm:t>
        <a:bodyPr/>
        <a:lstStyle/>
        <a:p>
          <a:r>
            <a:rPr lang="en-US" dirty="0" smtClean="0"/>
            <a:t>If Itemizing</a:t>
          </a:r>
          <a:endParaRPr lang="en-US" dirty="0"/>
        </a:p>
      </dgm:t>
    </dgm:pt>
    <dgm:pt modelId="{773141BA-2F0A-4DE9-83D3-AE968EAD21FB}" type="parTrans" cxnId="{A0EA226A-5FE9-4863-91F4-8C119E1A3BEE}">
      <dgm:prSet/>
      <dgm:spPr/>
      <dgm:t>
        <a:bodyPr/>
        <a:lstStyle/>
        <a:p>
          <a:endParaRPr lang="en-US"/>
        </a:p>
      </dgm:t>
    </dgm:pt>
    <dgm:pt modelId="{F7A685C6-19B9-4DD9-A521-D6D6E4F3AD3E}" type="sibTrans" cxnId="{A0EA226A-5FE9-4863-91F4-8C119E1A3BEE}">
      <dgm:prSet/>
      <dgm:spPr/>
      <dgm:t>
        <a:bodyPr/>
        <a:lstStyle/>
        <a:p>
          <a:endParaRPr lang="en-US"/>
        </a:p>
      </dgm:t>
    </dgm:pt>
    <dgm:pt modelId="{09183633-20FA-49FC-A19A-336CE0FAB9E2}">
      <dgm:prSet phldrT="[Text]"/>
      <dgm:spPr/>
      <dgm:t>
        <a:bodyPr/>
        <a:lstStyle/>
        <a:p>
          <a:r>
            <a:rPr lang="en-US" dirty="0" smtClean="0"/>
            <a:t>Maximize unlimited deductions</a:t>
          </a:r>
          <a:endParaRPr lang="en-US" dirty="0"/>
        </a:p>
      </dgm:t>
    </dgm:pt>
    <dgm:pt modelId="{28493D31-4A61-4E66-99EF-060B859B955F}" type="parTrans" cxnId="{D37672D2-A9BE-4835-A0D6-0D725B3F1008}">
      <dgm:prSet/>
      <dgm:spPr/>
      <dgm:t>
        <a:bodyPr/>
        <a:lstStyle/>
        <a:p>
          <a:endParaRPr lang="en-US"/>
        </a:p>
      </dgm:t>
    </dgm:pt>
    <dgm:pt modelId="{7328E078-3BC4-4063-BF0C-52934C268903}" type="sibTrans" cxnId="{D37672D2-A9BE-4835-A0D6-0D725B3F1008}">
      <dgm:prSet/>
      <dgm:spPr/>
      <dgm:t>
        <a:bodyPr/>
        <a:lstStyle/>
        <a:p>
          <a:endParaRPr lang="en-US"/>
        </a:p>
      </dgm:t>
    </dgm:pt>
    <dgm:pt modelId="{AAF2542A-FCEC-48E8-A24E-3919CDFCF928}">
      <dgm:prSet phldrT="[Text]"/>
      <dgm:spPr/>
      <dgm:t>
        <a:bodyPr/>
        <a:lstStyle/>
        <a:p>
          <a:r>
            <a:rPr lang="en-US" dirty="0" smtClean="0"/>
            <a:t>Plan for limited deductions</a:t>
          </a:r>
          <a:endParaRPr lang="en-US" dirty="0"/>
        </a:p>
      </dgm:t>
    </dgm:pt>
    <dgm:pt modelId="{9BFB6BD9-D459-4B53-B3AF-0139662F035F}" type="parTrans" cxnId="{A04A4FA1-D0F8-4D1B-A5EA-DB9C33B11264}">
      <dgm:prSet/>
      <dgm:spPr/>
      <dgm:t>
        <a:bodyPr/>
        <a:lstStyle/>
        <a:p>
          <a:endParaRPr lang="en-US"/>
        </a:p>
      </dgm:t>
    </dgm:pt>
    <dgm:pt modelId="{CE64D8DC-80DA-4598-A335-B2BD48D697FA}" type="sibTrans" cxnId="{A04A4FA1-D0F8-4D1B-A5EA-DB9C33B11264}">
      <dgm:prSet/>
      <dgm:spPr/>
      <dgm:t>
        <a:bodyPr/>
        <a:lstStyle/>
        <a:p>
          <a:endParaRPr lang="en-US"/>
        </a:p>
      </dgm:t>
    </dgm:pt>
    <dgm:pt modelId="{0D5172C2-DB75-4A2E-8687-789679CDB36D}">
      <dgm:prSet phldrT="[Text]"/>
      <dgm:spPr/>
      <dgm:t>
        <a:bodyPr/>
        <a:lstStyle/>
        <a:p>
          <a:r>
            <a:rPr lang="en-US" dirty="0" smtClean="0"/>
            <a:t>If Standard Deduction</a:t>
          </a:r>
          <a:endParaRPr lang="en-US" dirty="0"/>
        </a:p>
      </dgm:t>
    </dgm:pt>
    <dgm:pt modelId="{6497AC1E-5930-4473-BD58-4C7C89C12B1D}" type="parTrans" cxnId="{D31D18A2-6244-40C6-AE01-D26C2E957326}">
      <dgm:prSet/>
      <dgm:spPr/>
      <dgm:t>
        <a:bodyPr/>
        <a:lstStyle/>
        <a:p>
          <a:endParaRPr lang="en-US"/>
        </a:p>
      </dgm:t>
    </dgm:pt>
    <dgm:pt modelId="{4D3A6E65-F5E6-4B9C-A0AA-2748760B3702}" type="sibTrans" cxnId="{D31D18A2-6244-40C6-AE01-D26C2E957326}">
      <dgm:prSet/>
      <dgm:spPr/>
      <dgm:t>
        <a:bodyPr/>
        <a:lstStyle/>
        <a:p>
          <a:endParaRPr lang="en-US"/>
        </a:p>
      </dgm:t>
    </dgm:pt>
    <dgm:pt modelId="{B24A11FD-C93D-4F6D-874C-D67A54103EF1}">
      <dgm:prSet phldrT="[Text]"/>
      <dgm:spPr/>
      <dgm:t>
        <a:bodyPr/>
        <a:lstStyle/>
        <a:p>
          <a:r>
            <a:rPr lang="en-US" dirty="0" smtClean="0"/>
            <a:t>Remember no benefit for “deductible” expenses</a:t>
          </a:r>
          <a:endParaRPr lang="en-US" dirty="0"/>
        </a:p>
      </dgm:t>
    </dgm:pt>
    <dgm:pt modelId="{62764C0D-A5C3-4FF4-88B8-86D7ECF2A539}" type="parTrans" cxnId="{B0D8F10E-B388-4AFF-B817-1D9716EE7C2D}">
      <dgm:prSet/>
      <dgm:spPr/>
      <dgm:t>
        <a:bodyPr/>
        <a:lstStyle/>
        <a:p>
          <a:endParaRPr lang="en-US"/>
        </a:p>
      </dgm:t>
    </dgm:pt>
    <dgm:pt modelId="{62C40829-5C4D-4C54-8720-ED4522F71C23}" type="sibTrans" cxnId="{B0D8F10E-B388-4AFF-B817-1D9716EE7C2D}">
      <dgm:prSet/>
      <dgm:spPr/>
      <dgm:t>
        <a:bodyPr/>
        <a:lstStyle/>
        <a:p>
          <a:endParaRPr lang="en-US"/>
        </a:p>
      </dgm:t>
    </dgm:pt>
    <dgm:pt modelId="{40CA8566-43A9-42CF-B3D9-3FC57594F22D}">
      <dgm:prSet phldrT="[Text]"/>
      <dgm:spPr/>
      <dgm:t>
        <a:bodyPr/>
        <a:lstStyle/>
        <a:p>
          <a:r>
            <a:rPr lang="en-US" dirty="0" smtClean="0"/>
            <a:t>Focus on “above-the-line” deductions</a:t>
          </a:r>
          <a:endParaRPr lang="en-US" dirty="0"/>
        </a:p>
      </dgm:t>
    </dgm:pt>
    <dgm:pt modelId="{B13BCC2C-AFF7-422D-A7AB-D165634B0C85}" type="parTrans" cxnId="{E441DD9C-630E-457A-A22A-120AFFB6E38A}">
      <dgm:prSet/>
      <dgm:spPr/>
      <dgm:t>
        <a:bodyPr/>
        <a:lstStyle/>
        <a:p>
          <a:endParaRPr lang="en-US"/>
        </a:p>
      </dgm:t>
    </dgm:pt>
    <dgm:pt modelId="{4F152531-B665-4743-8B25-BC321E50989F}" type="sibTrans" cxnId="{E441DD9C-630E-457A-A22A-120AFFB6E38A}">
      <dgm:prSet/>
      <dgm:spPr/>
      <dgm:t>
        <a:bodyPr/>
        <a:lstStyle/>
        <a:p>
          <a:endParaRPr lang="en-US"/>
        </a:p>
      </dgm:t>
    </dgm:pt>
    <dgm:pt modelId="{32BB7B9A-08F4-45D9-AA8B-5D8CFB6E0428}" type="pres">
      <dgm:prSet presAssocID="{63AE3AEE-E247-48CB-9660-2D3DEE5BE8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D18633-80F7-40CA-A5CF-FBDFB283C4B4}" type="pres">
      <dgm:prSet presAssocID="{6EAC59A7-2316-4911-A8DF-536FDB765D06}" presName="vertFlow" presStyleCnt="0"/>
      <dgm:spPr/>
    </dgm:pt>
    <dgm:pt modelId="{0069FD1E-A46E-4DF9-9284-B5B547E00C04}" type="pres">
      <dgm:prSet presAssocID="{6EAC59A7-2316-4911-A8DF-536FDB765D06}" presName="header" presStyleLbl="node1" presStyleIdx="0" presStyleCnt="2"/>
      <dgm:spPr/>
      <dgm:t>
        <a:bodyPr/>
        <a:lstStyle/>
        <a:p>
          <a:endParaRPr lang="en-US"/>
        </a:p>
      </dgm:t>
    </dgm:pt>
    <dgm:pt modelId="{F92A9236-3DDB-4D40-B7D4-106F4B2028C7}" type="pres">
      <dgm:prSet presAssocID="{28493D31-4A61-4E66-99EF-060B859B955F}" presName="parTrans" presStyleLbl="sibTrans2D1" presStyleIdx="0" presStyleCnt="4"/>
      <dgm:spPr/>
      <dgm:t>
        <a:bodyPr/>
        <a:lstStyle/>
        <a:p>
          <a:endParaRPr lang="en-US"/>
        </a:p>
      </dgm:t>
    </dgm:pt>
    <dgm:pt modelId="{84895624-2EA5-4F4E-95D8-B8AD78B39949}" type="pres">
      <dgm:prSet presAssocID="{09183633-20FA-49FC-A19A-336CE0FAB9E2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4F974-2C1A-4101-BFED-2F64B89B59A0}" type="pres">
      <dgm:prSet presAssocID="{7328E078-3BC4-4063-BF0C-52934C268903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024F799-8A15-444C-8A33-787420969329}" type="pres">
      <dgm:prSet presAssocID="{AAF2542A-FCEC-48E8-A24E-3919CDFCF928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B166E-6B12-4CA4-82DA-179B95D12DA0}" type="pres">
      <dgm:prSet presAssocID="{6EAC59A7-2316-4911-A8DF-536FDB765D06}" presName="hSp" presStyleCnt="0"/>
      <dgm:spPr/>
    </dgm:pt>
    <dgm:pt modelId="{51C3E76D-B7F7-4625-AC00-E9C30CC772B8}" type="pres">
      <dgm:prSet presAssocID="{0D5172C2-DB75-4A2E-8687-789679CDB36D}" presName="vertFlow" presStyleCnt="0"/>
      <dgm:spPr/>
    </dgm:pt>
    <dgm:pt modelId="{47CFA7F3-FB1F-4AD4-A394-E2302369D609}" type="pres">
      <dgm:prSet presAssocID="{0D5172C2-DB75-4A2E-8687-789679CDB36D}" presName="header" presStyleLbl="node1" presStyleIdx="1" presStyleCnt="2"/>
      <dgm:spPr/>
      <dgm:t>
        <a:bodyPr/>
        <a:lstStyle/>
        <a:p>
          <a:endParaRPr lang="en-US"/>
        </a:p>
      </dgm:t>
    </dgm:pt>
    <dgm:pt modelId="{B627511D-968C-4745-A4DF-2B6ADE20A5A2}" type="pres">
      <dgm:prSet presAssocID="{62764C0D-A5C3-4FF4-88B8-86D7ECF2A539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D09FD64-C0D7-4A6F-A446-ED28861A18A9}" type="pres">
      <dgm:prSet presAssocID="{B24A11FD-C93D-4F6D-874C-D67A54103EF1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9EB11F-098C-41ED-A87B-C88341735AED}" type="pres">
      <dgm:prSet presAssocID="{62C40829-5C4D-4C54-8720-ED4522F71C23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CB24AC5-56F0-4397-9B16-375AC0692EC4}" type="pres">
      <dgm:prSet presAssocID="{40CA8566-43A9-42CF-B3D9-3FC57594F22D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B50210-44F5-4FD3-B77A-3C1D40527BEB}" type="presOf" srcId="{0D5172C2-DB75-4A2E-8687-789679CDB36D}" destId="{47CFA7F3-FB1F-4AD4-A394-E2302369D609}" srcOrd="0" destOrd="0" presId="urn:microsoft.com/office/officeart/2005/8/layout/lProcess1"/>
    <dgm:cxn modelId="{A0EA226A-5FE9-4863-91F4-8C119E1A3BEE}" srcId="{63AE3AEE-E247-48CB-9660-2D3DEE5BE822}" destId="{6EAC59A7-2316-4911-A8DF-536FDB765D06}" srcOrd="0" destOrd="0" parTransId="{773141BA-2F0A-4DE9-83D3-AE968EAD21FB}" sibTransId="{F7A685C6-19B9-4DD9-A521-D6D6E4F3AD3E}"/>
    <dgm:cxn modelId="{87A96D42-E0DE-43C7-AFD0-4F4180E12EAD}" type="presOf" srcId="{62764C0D-A5C3-4FF4-88B8-86D7ECF2A539}" destId="{B627511D-968C-4745-A4DF-2B6ADE20A5A2}" srcOrd="0" destOrd="0" presId="urn:microsoft.com/office/officeart/2005/8/layout/lProcess1"/>
    <dgm:cxn modelId="{D37672D2-A9BE-4835-A0D6-0D725B3F1008}" srcId="{6EAC59A7-2316-4911-A8DF-536FDB765D06}" destId="{09183633-20FA-49FC-A19A-336CE0FAB9E2}" srcOrd="0" destOrd="0" parTransId="{28493D31-4A61-4E66-99EF-060B859B955F}" sibTransId="{7328E078-3BC4-4063-BF0C-52934C268903}"/>
    <dgm:cxn modelId="{A04A4FA1-D0F8-4D1B-A5EA-DB9C33B11264}" srcId="{6EAC59A7-2316-4911-A8DF-536FDB765D06}" destId="{AAF2542A-FCEC-48E8-A24E-3919CDFCF928}" srcOrd="1" destOrd="0" parTransId="{9BFB6BD9-D459-4B53-B3AF-0139662F035F}" sibTransId="{CE64D8DC-80DA-4598-A335-B2BD48D697FA}"/>
    <dgm:cxn modelId="{E441DD9C-630E-457A-A22A-120AFFB6E38A}" srcId="{0D5172C2-DB75-4A2E-8687-789679CDB36D}" destId="{40CA8566-43A9-42CF-B3D9-3FC57594F22D}" srcOrd="1" destOrd="0" parTransId="{B13BCC2C-AFF7-422D-A7AB-D165634B0C85}" sibTransId="{4F152531-B665-4743-8B25-BC321E50989F}"/>
    <dgm:cxn modelId="{EA46344B-9663-41A6-9241-C9ACC7BA20F4}" type="presOf" srcId="{63AE3AEE-E247-48CB-9660-2D3DEE5BE822}" destId="{32BB7B9A-08F4-45D9-AA8B-5D8CFB6E0428}" srcOrd="0" destOrd="0" presId="urn:microsoft.com/office/officeart/2005/8/layout/lProcess1"/>
    <dgm:cxn modelId="{35E9D91B-C28D-43FD-9258-8699438BF29D}" type="presOf" srcId="{AAF2542A-FCEC-48E8-A24E-3919CDFCF928}" destId="{8024F799-8A15-444C-8A33-787420969329}" srcOrd="0" destOrd="0" presId="urn:microsoft.com/office/officeart/2005/8/layout/lProcess1"/>
    <dgm:cxn modelId="{58036ACF-DC6F-4C20-BCFC-1C070AD18F89}" type="presOf" srcId="{7328E078-3BC4-4063-BF0C-52934C268903}" destId="{DF24F974-2C1A-4101-BFED-2F64B89B59A0}" srcOrd="0" destOrd="0" presId="urn:microsoft.com/office/officeart/2005/8/layout/lProcess1"/>
    <dgm:cxn modelId="{CA492597-ECB9-4B59-8586-3E18B229B365}" type="presOf" srcId="{09183633-20FA-49FC-A19A-336CE0FAB9E2}" destId="{84895624-2EA5-4F4E-95D8-B8AD78B39949}" srcOrd="0" destOrd="0" presId="urn:microsoft.com/office/officeart/2005/8/layout/lProcess1"/>
    <dgm:cxn modelId="{B0D8F10E-B388-4AFF-B817-1D9716EE7C2D}" srcId="{0D5172C2-DB75-4A2E-8687-789679CDB36D}" destId="{B24A11FD-C93D-4F6D-874C-D67A54103EF1}" srcOrd="0" destOrd="0" parTransId="{62764C0D-A5C3-4FF4-88B8-86D7ECF2A539}" sibTransId="{62C40829-5C4D-4C54-8720-ED4522F71C23}"/>
    <dgm:cxn modelId="{5FE8DD9F-95CD-45CA-8EA8-919E9C4713D6}" type="presOf" srcId="{28493D31-4A61-4E66-99EF-060B859B955F}" destId="{F92A9236-3DDB-4D40-B7D4-106F4B2028C7}" srcOrd="0" destOrd="0" presId="urn:microsoft.com/office/officeart/2005/8/layout/lProcess1"/>
    <dgm:cxn modelId="{072163B4-470D-419D-B1CA-97D3E2D4DC3A}" type="presOf" srcId="{40CA8566-43A9-42CF-B3D9-3FC57594F22D}" destId="{1CB24AC5-56F0-4397-9B16-375AC0692EC4}" srcOrd="0" destOrd="0" presId="urn:microsoft.com/office/officeart/2005/8/layout/lProcess1"/>
    <dgm:cxn modelId="{965EEAA0-18E9-41B5-9059-370B9FFBD6AD}" type="presOf" srcId="{6EAC59A7-2316-4911-A8DF-536FDB765D06}" destId="{0069FD1E-A46E-4DF9-9284-B5B547E00C04}" srcOrd="0" destOrd="0" presId="urn:microsoft.com/office/officeart/2005/8/layout/lProcess1"/>
    <dgm:cxn modelId="{CBBDE70D-26A3-49B0-8ADF-8894DD9AF287}" type="presOf" srcId="{B24A11FD-C93D-4F6D-874C-D67A54103EF1}" destId="{FD09FD64-C0D7-4A6F-A446-ED28861A18A9}" srcOrd="0" destOrd="0" presId="urn:microsoft.com/office/officeart/2005/8/layout/lProcess1"/>
    <dgm:cxn modelId="{280C16E7-A71E-442C-9BAE-52369EEA3087}" type="presOf" srcId="{62C40829-5C4D-4C54-8720-ED4522F71C23}" destId="{9A9EB11F-098C-41ED-A87B-C88341735AED}" srcOrd="0" destOrd="0" presId="urn:microsoft.com/office/officeart/2005/8/layout/lProcess1"/>
    <dgm:cxn modelId="{D31D18A2-6244-40C6-AE01-D26C2E957326}" srcId="{63AE3AEE-E247-48CB-9660-2D3DEE5BE822}" destId="{0D5172C2-DB75-4A2E-8687-789679CDB36D}" srcOrd="1" destOrd="0" parTransId="{6497AC1E-5930-4473-BD58-4C7C89C12B1D}" sibTransId="{4D3A6E65-F5E6-4B9C-A0AA-2748760B3702}"/>
    <dgm:cxn modelId="{432E6511-06B9-471C-AC47-B0C625EB6140}" type="presParOf" srcId="{32BB7B9A-08F4-45D9-AA8B-5D8CFB6E0428}" destId="{24D18633-80F7-40CA-A5CF-FBDFB283C4B4}" srcOrd="0" destOrd="0" presId="urn:microsoft.com/office/officeart/2005/8/layout/lProcess1"/>
    <dgm:cxn modelId="{D77A8322-8339-468D-9C7B-CCE00CDFFC65}" type="presParOf" srcId="{24D18633-80F7-40CA-A5CF-FBDFB283C4B4}" destId="{0069FD1E-A46E-4DF9-9284-B5B547E00C04}" srcOrd="0" destOrd="0" presId="urn:microsoft.com/office/officeart/2005/8/layout/lProcess1"/>
    <dgm:cxn modelId="{6D2BE516-1827-4B31-999A-B763690E6F0F}" type="presParOf" srcId="{24D18633-80F7-40CA-A5CF-FBDFB283C4B4}" destId="{F92A9236-3DDB-4D40-B7D4-106F4B2028C7}" srcOrd="1" destOrd="0" presId="urn:microsoft.com/office/officeart/2005/8/layout/lProcess1"/>
    <dgm:cxn modelId="{F71B18C4-3F3C-4AEB-91BD-71B955A54CD6}" type="presParOf" srcId="{24D18633-80F7-40CA-A5CF-FBDFB283C4B4}" destId="{84895624-2EA5-4F4E-95D8-B8AD78B39949}" srcOrd="2" destOrd="0" presId="urn:microsoft.com/office/officeart/2005/8/layout/lProcess1"/>
    <dgm:cxn modelId="{AD11F4B9-4F3B-4DB6-B834-188A5D0D949A}" type="presParOf" srcId="{24D18633-80F7-40CA-A5CF-FBDFB283C4B4}" destId="{DF24F974-2C1A-4101-BFED-2F64B89B59A0}" srcOrd="3" destOrd="0" presId="urn:microsoft.com/office/officeart/2005/8/layout/lProcess1"/>
    <dgm:cxn modelId="{CE107422-A022-4468-8892-74CB0283AD54}" type="presParOf" srcId="{24D18633-80F7-40CA-A5CF-FBDFB283C4B4}" destId="{8024F799-8A15-444C-8A33-787420969329}" srcOrd="4" destOrd="0" presId="urn:microsoft.com/office/officeart/2005/8/layout/lProcess1"/>
    <dgm:cxn modelId="{6E4BC230-1B7C-4188-A9FF-0FA6762BAE81}" type="presParOf" srcId="{32BB7B9A-08F4-45D9-AA8B-5D8CFB6E0428}" destId="{F59B166E-6B12-4CA4-82DA-179B95D12DA0}" srcOrd="1" destOrd="0" presId="urn:microsoft.com/office/officeart/2005/8/layout/lProcess1"/>
    <dgm:cxn modelId="{1A473018-F7AC-41F1-9EB1-2664A0D4622B}" type="presParOf" srcId="{32BB7B9A-08F4-45D9-AA8B-5D8CFB6E0428}" destId="{51C3E76D-B7F7-4625-AC00-E9C30CC772B8}" srcOrd="2" destOrd="0" presId="urn:microsoft.com/office/officeart/2005/8/layout/lProcess1"/>
    <dgm:cxn modelId="{F59A1A19-9746-4979-A1D6-81A517DCBD5D}" type="presParOf" srcId="{51C3E76D-B7F7-4625-AC00-E9C30CC772B8}" destId="{47CFA7F3-FB1F-4AD4-A394-E2302369D609}" srcOrd="0" destOrd="0" presId="urn:microsoft.com/office/officeart/2005/8/layout/lProcess1"/>
    <dgm:cxn modelId="{51EDB355-A46B-48B7-A869-F3736DF47DA8}" type="presParOf" srcId="{51C3E76D-B7F7-4625-AC00-E9C30CC772B8}" destId="{B627511D-968C-4745-A4DF-2B6ADE20A5A2}" srcOrd="1" destOrd="0" presId="urn:microsoft.com/office/officeart/2005/8/layout/lProcess1"/>
    <dgm:cxn modelId="{9B1BFF2C-F6B2-40D5-9B30-18B50AE67E76}" type="presParOf" srcId="{51C3E76D-B7F7-4625-AC00-E9C30CC772B8}" destId="{FD09FD64-C0D7-4A6F-A446-ED28861A18A9}" srcOrd="2" destOrd="0" presId="urn:microsoft.com/office/officeart/2005/8/layout/lProcess1"/>
    <dgm:cxn modelId="{E149EDBE-ED0B-4A1F-91D0-6DBAE9D7C6DD}" type="presParOf" srcId="{51C3E76D-B7F7-4625-AC00-E9C30CC772B8}" destId="{9A9EB11F-098C-41ED-A87B-C88341735AED}" srcOrd="3" destOrd="0" presId="urn:microsoft.com/office/officeart/2005/8/layout/lProcess1"/>
    <dgm:cxn modelId="{31D5CF55-56EA-47F7-99A8-A0A2E9F4289B}" type="presParOf" srcId="{51C3E76D-B7F7-4625-AC00-E9C30CC772B8}" destId="{1CB24AC5-56F0-4397-9B16-375AC0692EC4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A91B8A-E9B4-4108-BDDF-797E42DF4897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08098D-8270-47FD-811A-851FBD017571}">
      <dgm:prSet phldrT="[Text]"/>
      <dgm:spPr/>
      <dgm:t>
        <a:bodyPr/>
        <a:lstStyle/>
        <a:p>
          <a:r>
            <a:rPr lang="en-US" dirty="0" smtClean="0"/>
            <a:t>Itemize One Year</a:t>
          </a:r>
          <a:endParaRPr lang="en-US" dirty="0"/>
        </a:p>
      </dgm:t>
    </dgm:pt>
    <dgm:pt modelId="{4181365F-5FA7-4137-9DD1-B014A4EC90EF}" type="parTrans" cxnId="{EF9A4AE0-B5EE-4EC8-A39A-4C16C97F6BC3}">
      <dgm:prSet/>
      <dgm:spPr/>
      <dgm:t>
        <a:bodyPr/>
        <a:lstStyle/>
        <a:p>
          <a:endParaRPr lang="en-US"/>
        </a:p>
      </dgm:t>
    </dgm:pt>
    <dgm:pt modelId="{7B982367-1B1F-42DA-B129-D6EA8D16EC47}" type="sibTrans" cxnId="{EF9A4AE0-B5EE-4EC8-A39A-4C16C97F6BC3}">
      <dgm:prSet/>
      <dgm:spPr/>
      <dgm:t>
        <a:bodyPr/>
        <a:lstStyle/>
        <a:p>
          <a:endParaRPr lang="en-US"/>
        </a:p>
      </dgm:t>
    </dgm:pt>
    <dgm:pt modelId="{C9F14454-950B-45F5-97D3-DA0C17621D50}">
      <dgm:prSet phldrT="[Text]"/>
      <dgm:spPr/>
      <dgm:t>
        <a:bodyPr/>
        <a:lstStyle/>
        <a:p>
          <a:r>
            <a:rPr lang="en-US" dirty="0" smtClean="0"/>
            <a:t>Standard Deduction the Next Year</a:t>
          </a:r>
          <a:endParaRPr lang="en-US" dirty="0"/>
        </a:p>
      </dgm:t>
    </dgm:pt>
    <dgm:pt modelId="{B68EF2BC-9D9C-4647-B033-B499A23B45C6}" type="parTrans" cxnId="{4E605156-200D-4191-A12D-461AC49B1949}">
      <dgm:prSet/>
      <dgm:spPr/>
      <dgm:t>
        <a:bodyPr/>
        <a:lstStyle/>
        <a:p>
          <a:endParaRPr lang="en-US"/>
        </a:p>
      </dgm:t>
    </dgm:pt>
    <dgm:pt modelId="{C2BDC1D5-B118-40B4-9A83-837AEE6AB507}" type="sibTrans" cxnId="{4E605156-200D-4191-A12D-461AC49B1949}">
      <dgm:prSet/>
      <dgm:spPr/>
      <dgm:t>
        <a:bodyPr/>
        <a:lstStyle/>
        <a:p>
          <a:endParaRPr lang="en-US"/>
        </a:p>
      </dgm:t>
    </dgm:pt>
    <dgm:pt modelId="{B12A7031-6F45-4A56-AC0C-D47F62319923}" type="pres">
      <dgm:prSet presAssocID="{13A91B8A-E9B4-4108-BDDF-797E42DF4897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114A8DE-C97C-4B4B-B133-B79B03C503D0}" type="pres">
      <dgm:prSet presAssocID="{13A91B8A-E9B4-4108-BDDF-797E42DF4897}" presName="ribbon" presStyleLbl="node1" presStyleIdx="0" presStyleCnt="1"/>
      <dgm:spPr/>
    </dgm:pt>
    <dgm:pt modelId="{FDAD340B-75F8-492F-825A-1B0EF9F3FBA2}" type="pres">
      <dgm:prSet presAssocID="{13A91B8A-E9B4-4108-BDDF-797E42DF4897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F2175C-BB51-4F22-B4C9-5053A9F2FAFB}" type="pres">
      <dgm:prSet presAssocID="{13A91B8A-E9B4-4108-BDDF-797E42DF4897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605156-200D-4191-A12D-461AC49B1949}" srcId="{13A91B8A-E9B4-4108-BDDF-797E42DF4897}" destId="{C9F14454-950B-45F5-97D3-DA0C17621D50}" srcOrd="1" destOrd="0" parTransId="{B68EF2BC-9D9C-4647-B033-B499A23B45C6}" sibTransId="{C2BDC1D5-B118-40B4-9A83-837AEE6AB507}"/>
    <dgm:cxn modelId="{EF9A4AE0-B5EE-4EC8-A39A-4C16C97F6BC3}" srcId="{13A91B8A-E9B4-4108-BDDF-797E42DF4897}" destId="{7708098D-8270-47FD-811A-851FBD017571}" srcOrd="0" destOrd="0" parTransId="{4181365F-5FA7-4137-9DD1-B014A4EC90EF}" sibTransId="{7B982367-1B1F-42DA-B129-D6EA8D16EC47}"/>
    <dgm:cxn modelId="{63DDC6FD-7957-4CFA-914A-CBDDAC3F1D31}" type="presOf" srcId="{7708098D-8270-47FD-811A-851FBD017571}" destId="{FDAD340B-75F8-492F-825A-1B0EF9F3FBA2}" srcOrd="0" destOrd="0" presId="urn:microsoft.com/office/officeart/2005/8/layout/arrow6"/>
    <dgm:cxn modelId="{04510F8F-2908-43BA-9CEC-6686DC8E1832}" type="presOf" srcId="{13A91B8A-E9B4-4108-BDDF-797E42DF4897}" destId="{B12A7031-6F45-4A56-AC0C-D47F62319923}" srcOrd="0" destOrd="0" presId="urn:microsoft.com/office/officeart/2005/8/layout/arrow6"/>
    <dgm:cxn modelId="{8540DAD8-E6DA-45D3-B65F-8CC396040681}" type="presOf" srcId="{C9F14454-950B-45F5-97D3-DA0C17621D50}" destId="{5EF2175C-BB51-4F22-B4C9-5053A9F2FAFB}" srcOrd="0" destOrd="0" presId="urn:microsoft.com/office/officeart/2005/8/layout/arrow6"/>
    <dgm:cxn modelId="{8B8674EC-1925-4BC4-A9EF-48C5F3792DE0}" type="presParOf" srcId="{B12A7031-6F45-4A56-AC0C-D47F62319923}" destId="{E114A8DE-C97C-4B4B-B133-B79B03C503D0}" srcOrd="0" destOrd="0" presId="urn:microsoft.com/office/officeart/2005/8/layout/arrow6"/>
    <dgm:cxn modelId="{203F6E50-FE4C-4177-83F5-AD70944E93A6}" type="presParOf" srcId="{B12A7031-6F45-4A56-AC0C-D47F62319923}" destId="{FDAD340B-75F8-492F-825A-1B0EF9F3FBA2}" srcOrd="1" destOrd="0" presId="urn:microsoft.com/office/officeart/2005/8/layout/arrow6"/>
    <dgm:cxn modelId="{0CC087B6-6185-4B52-9C29-214BF354E5A6}" type="presParOf" srcId="{B12A7031-6F45-4A56-AC0C-D47F62319923}" destId="{5EF2175C-BB51-4F22-B4C9-5053A9F2FAF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10D287A-1189-46F4-87A4-2CF6384BA0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BA0C4A-89F4-4EF3-968F-1D49331545FD}">
      <dgm:prSet phldrT="[Text]"/>
      <dgm:spPr/>
      <dgm:t>
        <a:bodyPr/>
        <a:lstStyle/>
        <a:p>
          <a:r>
            <a:rPr lang="en-US" dirty="0" smtClean="0"/>
            <a:t>Result</a:t>
          </a:r>
          <a:endParaRPr lang="en-US" dirty="0"/>
        </a:p>
      </dgm:t>
    </dgm:pt>
    <dgm:pt modelId="{A2D5B191-69EF-4566-B36B-288A47189723}" type="parTrans" cxnId="{732CCF5F-F6AD-4921-80C1-E004E3E31154}">
      <dgm:prSet/>
      <dgm:spPr/>
      <dgm:t>
        <a:bodyPr/>
        <a:lstStyle/>
        <a:p>
          <a:endParaRPr lang="en-US"/>
        </a:p>
      </dgm:t>
    </dgm:pt>
    <dgm:pt modelId="{7535D1BD-2AB6-4856-89EE-29D5B79CB2C1}" type="sibTrans" cxnId="{732CCF5F-F6AD-4921-80C1-E004E3E31154}">
      <dgm:prSet/>
      <dgm:spPr/>
      <dgm:t>
        <a:bodyPr/>
        <a:lstStyle/>
        <a:p>
          <a:endParaRPr lang="en-US"/>
        </a:p>
      </dgm:t>
    </dgm:pt>
    <dgm:pt modelId="{7C462B38-7AAB-45D2-93F8-8FA754C99A4E}">
      <dgm:prSet phldrT="[Text]"/>
      <dgm:spPr/>
      <dgm:t>
        <a:bodyPr/>
        <a:lstStyle/>
        <a:p>
          <a:r>
            <a:rPr lang="en-US" dirty="0" smtClean="0"/>
            <a:t>No Planning: $24,000 standard deduction each year</a:t>
          </a:r>
          <a:endParaRPr lang="en-US" dirty="0"/>
        </a:p>
      </dgm:t>
    </dgm:pt>
    <dgm:pt modelId="{1471EAB6-A4CE-495A-A911-0D77366D220C}" type="parTrans" cxnId="{C0515C1A-60D7-4082-8C59-6548FE4B824D}">
      <dgm:prSet/>
      <dgm:spPr/>
      <dgm:t>
        <a:bodyPr/>
        <a:lstStyle/>
        <a:p>
          <a:endParaRPr lang="en-US"/>
        </a:p>
      </dgm:t>
    </dgm:pt>
    <dgm:pt modelId="{AA8C0B45-FD34-414E-AF0A-DFADC14618F2}" type="sibTrans" cxnId="{C0515C1A-60D7-4082-8C59-6548FE4B824D}">
      <dgm:prSet/>
      <dgm:spPr/>
      <dgm:t>
        <a:bodyPr/>
        <a:lstStyle/>
        <a:p>
          <a:endParaRPr lang="en-US"/>
        </a:p>
      </dgm:t>
    </dgm:pt>
    <dgm:pt modelId="{3B8BE5BB-1180-43B6-BEBA-321DBDB76E48}">
      <dgm:prSet phldrT="[Text]"/>
      <dgm:spPr/>
      <dgm:t>
        <a:bodyPr/>
        <a:lstStyle/>
        <a:p>
          <a:r>
            <a:rPr lang="en-US" dirty="0" smtClean="0"/>
            <a:t>2018 (w/planning): $27,000 itemized deductions</a:t>
          </a:r>
          <a:endParaRPr lang="en-US" dirty="0"/>
        </a:p>
      </dgm:t>
    </dgm:pt>
    <dgm:pt modelId="{9DF6E12F-59D3-4218-8727-BF6061674192}" type="parTrans" cxnId="{19F1E8A2-81D1-4DAB-BDC3-04EB1EE67C1E}">
      <dgm:prSet/>
      <dgm:spPr/>
      <dgm:t>
        <a:bodyPr/>
        <a:lstStyle/>
        <a:p>
          <a:endParaRPr lang="en-US"/>
        </a:p>
      </dgm:t>
    </dgm:pt>
    <dgm:pt modelId="{D701D785-9534-478C-8F98-C99A551DEE79}" type="sibTrans" cxnId="{19F1E8A2-81D1-4DAB-BDC3-04EB1EE67C1E}">
      <dgm:prSet/>
      <dgm:spPr/>
      <dgm:t>
        <a:bodyPr/>
        <a:lstStyle/>
        <a:p>
          <a:endParaRPr lang="en-US"/>
        </a:p>
      </dgm:t>
    </dgm:pt>
    <dgm:pt modelId="{C77162A1-D720-44C7-AE59-E44B2904CF0C}">
      <dgm:prSet phldrT="[Text]"/>
      <dgm:spPr/>
      <dgm:t>
        <a:bodyPr/>
        <a:lstStyle/>
        <a:p>
          <a:r>
            <a:rPr lang="en-US" dirty="0" smtClean="0"/>
            <a:t>2019 (w/planning): $24,000 standard deduction</a:t>
          </a:r>
          <a:endParaRPr lang="en-US" dirty="0"/>
        </a:p>
      </dgm:t>
    </dgm:pt>
    <dgm:pt modelId="{23F85E1A-4D91-4ACB-86AA-FE87368A90C1}" type="parTrans" cxnId="{5A0F6D61-22AD-4F62-8657-0D3643BFACFB}">
      <dgm:prSet/>
      <dgm:spPr/>
      <dgm:t>
        <a:bodyPr/>
        <a:lstStyle/>
        <a:p>
          <a:endParaRPr lang="en-US"/>
        </a:p>
      </dgm:t>
    </dgm:pt>
    <dgm:pt modelId="{B2809E54-ADFC-47C3-868F-3A4954C83AF9}" type="sibTrans" cxnId="{5A0F6D61-22AD-4F62-8657-0D3643BFACFB}">
      <dgm:prSet/>
      <dgm:spPr/>
      <dgm:t>
        <a:bodyPr/>
        <a:lstStyle/>
        <a:p>
          <a:endParaRPr lang="en-US"/>
        </a:p>
      </dgm:t>
    </dgm:pt>
    <dgm:pt modelId="{DB4B45DE-3580-485C-A75D-E37A92E2E678}" type="pres">
      <dgm:prSet presAssocID="{B10D287A-1189-46F4-87A4-2CF6384BA06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5D03955-2950-44F0-9056-48B569F8DF4E}" type="pres">
      <dgm:prSet presAssocID="{E7BA0C4A-89F4-4EF3-968F-1D49331545FD}" presName="thickLine" presStyleLbl="alignNode1" presStyleIdx="0" presStyleCnt="1"/>
      <dgm:spPr/>
    </dgm:pt>
    <dgm:pt modelId="{A9A1CE41-F7BB-4587-946F-8C9E310D1052}" type="pres">
      <dgm:prSet presAssocID="{E7BA0C4A-89F4-4EF3-968F-1D49331545FD}" presName="horz1" presStyleCnt="0"/>
      <dgm:spPr/>
    </dgm:pt>
    <dgm:pt modelId="{96D4A93D-3A30-4BF6-8150-A30AB68ACC09}" type="pres">
      <dgm:prSet presAssocID="{E7BA0C4A-89F4-4EF3-968F-1D49331545FD}" presName="tx1" presStyleLbl="revTx" presStyleIdx="0" presStyleCnt="4"/>
      <dgm:spPr/>
      <dgm:t>
        <a:bodyPr/>
        <a:lstStyle/>
        <a:p>
          <a:endParaRPr lang="en-US"/>
        </a:p>
      </dgm:t>
    </dgm:pt>
    <dgm:pt modelId="{EF0EBC0E-DA58-48FF-A018-06D3B4554191}" type="pres">
      <dgm:prSet presAssocID="{E7BA0C4A-89F4-4EF3-968F-1D49331545FD}" presName="vert1" presStyleCnt="0"/>
      <dgm:spPr/>
    </dgm:pt>
    <dgm:pt modelId="{EC32C132-CA39-4415-B9EB-23B40BF64348}" type="pres">
      <dgm:prSet presAssocID="{7C462B38-7AAB-45D2-93F8-8FA754C99A4E}" presName="vertSpace2a" presStyleCnt="0"/>
      <dgm:spPr/>
    </dgm:pt>
    <dgm:pt modelId="{160840C3-3F2C-475F-ABA4-056A96C99F5B}" type="pres">
      <dgm:prSet presAssocID="{7C462B38-7AAB-45D2-93F8-8FA754C99A4E}" presName="horz2" presStyleCnt="0"/>
      <dgm:spPr/>
    </dgm:pt>
    <dgm:pt modelId="{237BDA38-667A-4670-8088-1F7BE7D1A970}" type="pres">
      <dgm:prSet presAssocID="{7C462B38-7AAB-45D2-93F8-8FA754C99A4E}" presName="horzSpace2" presStyleCnt="0"/>
      <dgm:spPr/>
    </dgm:pt>
    <dgm:pt modelId="{94F11084-9C67-457C-88D6-197CF41DF43B}" type="pres">
      <dgm:prSet presAssocID="{7C462B38-7AAB-45D2-93F8-8FA754C99A4E}" presName="tx2" presStyleLbl="revTx" presStyleIdx="1" presStyleCnt="4"/>
      <dgm:spPr/>
      <dgm:t>
        <a:bodyPr/>
        <a:lstStyle/>
        <a:p>
          <a:endParaRPr lang="en-US"/>
        </a:p>
      </dgm:t>
    </dgm:pt>
    <dgm:pt modelId="{7A8F62F4-FD6D-43CD-BDCC-19960FBF324E}" type="pres">
      <dgm:prSet presAssocID="{7C462B38-7AAB-45D2-93F8-8FA754C99A4E}" presName="vert2" presStyleCnt="0"/>
      <dgm:spPr/>
    </dgm:pt>
    <dgm:pt modelId="{70CE70C4-4C13-415C-A440-316FC88A7BEE}" type="pres">
      <dgm:prSet presAssocID="{7C462B38-7AAB-45D2-93F8-8FA754C99A4E}" presName="thinLine2b" presStyleLbl="callout" presStyleIdx="0" presStyleCnt="3"/>
      <dgm:spPr/>
    </dgm:pt>
    <dgm:pt modelId="{DE1A72BA-E9E9-4530-9622-82AA9F028A86}" type="pres">
      <dgm:prSet presAssocID="{7C462B38-7AAB-45D2-93F8-8FA754C99A4E}" presName="vertSpace2b" presStyleCnt="0"/>
      <dgm:spPr/>
    </dgm:pt>
    <dgm:pt modelId="{7BF654DF-FB28-49C7-A530-9E1670B1F700}" type="pres">
      <dgm:prSet presAssocID="{3B8BE5BB-1180-43B6-BEBA-321DBDB76E48}" presName="horz2" presStyleCnt="0"/>
      <dgm:spPr/>
    </dgm:pt>
    <dgm:pt modelId="{FD5F12F4-AD81-4E54-B46D-87EF37D085CD}" type="pres">
      <dgm:prSet presAssocID="{3B8BE5BB-1180-43B6-BEBA-321DBDB76E48}" presName="horzSpace2" presStyleCnt="0"/>
      <dgm:spPr/>
    </dgm:pt>
    <dgm:pt modelId="{88795F4E-0F4A-44DE-B545-C8077302AC9A}" type="pres">
      <dgm:prSet presAssocID="{3B8BE5BB-1180-43B6-BEBA-321DBDB76E48}" presName="tx2" presStyleLbl="revTx" presStyleIdx="2" presStyleCnt="4"/>
      <dgm:spPr/>
      <dgm:t>
        <a:bodyPr/>
        <a:lstStyle/>
        <a:p>
          <a:endParaRPr lang="en-US"/>
        </a:p>
      </dgm:t>
    </dgm:pt>
    <dgm:pt modelId="{EBD4D2D8-691A-4040-A0E8-3F7C9A0B248C}" type="pres">
      <dgm:prSet presAssocID="{3B8BE5BB-1180-43B6-BEBA-321DBDB76E48}" presName="vert2" presStyleCnt="0"/>
      <dgm:spPr/>
    </dgm:pt>
    <dgm:pt modelId="{5D497233-ACA5-4473-B858-52A1F69CCAC4}" type="pres">
      <dgm:prSet presAssocID="{3B8BE5BB-1180-43B6-BEBA-321DBDB76E48}" presName="thinLine2b" presStyleLbl="callout" presStyleIdx="1" presStyleCnt="3"/>
      <dgm:spPr/>
    </dgm:pt>
    <dgm:pt modelId="{6ACAD188-81FF-4DCC-9B12-F1A3E2170118}" type="pres">
      <dgm:prSet presAssocID="{3B8BE5BB-1180-43B6-BEBA-321DBDB76E48}" presName="vertSpace2b" presStyleCnt="0"/>
      <dgm:spPr/>
    </dgm:pt>
    <dgm:pt modelId="{E37C1975-A7B7-4E93-B110-70E85E8E6C3D}" type="pres">
      <dgm:prSet presAssocID="{C77162A1-D720-44C7-AE59-E44B2904CF0C}" presName="horz2" presStyleCnt="0"/>
      <dgm:spPr/>
    </dgm:pt>
    <dgm:pt modelId="{33E74CAF-C9CC-421D-9381-560B34CCB954}" type="pres">
      <dgm:prSet presAssocID="{C77162A1-D720-44C7-AE59-E44B2904CF0C}" presName="horzSpace2" presStyleCnt="0"/>
      <dgm:spPr/>
    </dgm:pt>
    <dgm:pt modelId="{B26C4DD7-E1A8-41D0-9234-E78A2498D718}" type="pres">
      <dgm:prSet presAssocID="{C77162A1-D720-44C7-AE59-E44B2904CF0C}" presName="tx2" presStyleLbl="revTx" presStyleIdx="3" presStyleCnt="4"/>
      <dgm:spPr/>
      <dgm:t>
        <a:bodyPr/>
        <a:lstStyle/>
        <a:p>
          <a:endParaRPr lang="en-US"/>
        </a:p>
      </dgm:t>
    </dgm:pt>
    <dgm:pt modelId="{59069F3B-50E2-49A9-840D-B691C56073F3}" type="pres">
      <dgm:prSet presAssocID="{C77162A1-D720-44C7-AE59-E44B2904CF0C}" presName="vert2" presStyleCnt="0"/>
      <dgm:spPr/>
    </dgm:pt>
    <dgm:pt modelId="{56D17429-8CD1-4A32-A048-33D38DEE4700}" type="pres">
      <dgm:prSet presAssocID="{C77162A1-D720-44C7-AE59-E44B2904CF0C}" presName="thinLine2b" presStyleLbl="callout" presStyleIdx="2" presStyleCnt="3"/>
      <dgm:spPr/>
    </dgm:pt>
    <dgm:pt modelId="{8405BFA6-D0D9-4B59-A918-2AA02F2BB981}" type="pres">
      <dgm:prSet presAssocID="{C77162A1-D720-44C7-AE59-E44B2904CF0C}" presName="vertSpace2b" presStyleCnt="0"/>
      <dgm:spPr/>
    </dgm:pt>
  </dgm:ptLst>
  <dgm:cxnLst>
    <dgm:cxn modelId="{732CCF5F-F6AD-4921-80C1-E004E3E31154}" srcId="{B10D287A-1189-46F4-87A4-2CF6384BA06A}" destId="{E7BA0C4A-89F4-4EF3-968F-1D49331545FD}" srcOrd="0" destOrd="0" parTransId="{A2D5B191-69EF-4566-B36B-288A47189723}" sibTransId="{7535D1BD-2AB6-4856-89EE-29D5B79CB2C1}"/>
    <dgm:cxn modelId="{AD12BF53-0016-4801-BB86-4E5AFA617451}" type="presOf" srcId="{7C462B38-7AAB-45D2-93F8-8FA754C99A4E}" destId="{94F11084-9C67-457C-88D6-197CF41DF43B}" srcOrd="0" destOrd="0" presId="urn:microsoft.com/office/officeart/2008/layout/LinedList"/>
    <dgm:cxn modelId="{19F1E8A2-81D1-4DAB-BDC3-04EB1EE67C1E}" srcId="{E7BA0C4A-89F4-4EF3-968F-1D49331545FD}" destId="{3B8BE5BB-1180-43B6-BEBA-321DBDB76E48}" srcOrd="1" destOrd="0" parTransId="{9DF6E12F-59D3-4218-8727-BF6061674192}" sibTransId="{D701D785-9534-478C-8F98-C99A551DEE79}"/>
    <dgm:cxn modelId="{52AD0E22-49A5-434C-87FC-36F06EAFA68F}" type="presOf" srcId="{E7BA0C4A-89F4-4EF3-968F-1D49331545FD}" destId="{96D4A93D-3A30-4BF6-8150-A30AB68ACC09}" srcOrd="0" destOrd="0" presId="urn:microsoft.com/office/officeart/2008/layout/LinedList"/>
    <dgm:cxn modelId="{263C413C-9808-414C-8AAB-BB1B80C4B4D2}" type="presOf" srcId="{3B8BE5BB-1180-43B6-BEBA-321DBDB76E48}" destId="{88795F4E-0F4A-44DE-B545-C8077302AC9A}" srcOrd="0" destOrd="0" presId="urn:microsoft.com/office/officeart/2008/layout/LinedList"/>
    <dgm:cxn modelId="{C0515C1A-60D7-4082-8C59-6548FE4B824D}" srcId="{E7BA0C4A-89F4-4EF3-968F-1D49331545FD}" destId="{7C462B38-7AAB-45D2-93F8-8FA754C99A4E}" srcOrd="0" destOrd="0" parTransId="{1471EAB6-A4CE-495A-A911-0D77366D220C}" sibTransId="{AA8C0B45-FD34-414E-AF0A-DFADC14618F2}"/>
    <dgm:cxn modelId="{237F2061-7956-4261-A207-53058C042A5B}" type="presOf" srcId="{B10D287A-1189-46F4-87A4-2CF6384BA06A}" destId="{DB4B45DE-3580-485C-A75D-E37A92E2E678}" srcOrd="0" destOrd="0" presId="urn:microsoft.com/office/officeart/2008/layout/LinedList"/>
    <dgm:cxn modelId="{06241BA0-153F-41FB-B1EA-D85CD46FDC55}" type="presOf" srcId="{C77162A1-D720-44C7-AE59-E44B2904CF0C}" destId="{B26C4DD7-E1A8-41D0-9234-E78A2498D718}" srcOrd="0" destOrd="0" presId="urn:microsoft.com/office/officeart/2008/layout/LinedList"/>
    <dgm:cxn modelId="{5A0F6D61-22AD-4F62-8657-0D3643BFACFB}" srcId="{E7BA0C4A-89F4-4EF3-968F-1D49331545FD}" destId="{C77162A1-D720-44C7-AE59-E44B2904CF0C}" srcOrd="2" destOrd="0" parTransId="{23F85E1A-4D91-4ACB-86AA-FE87368A90C1}" sibTransId="{B2809E54-ADFC-47C3-868F-3A4954C83AF9}"/>
    <dgm:cxn modelId="{63397EDA-6A16-40CF-A532-6537C1913456}" type="presParOf" srcId="{DB4B45DE-3580-485C-A75D-E37A92E2E678}" destId="{75D03955-2950-44F0-9056-48B569F8DF4E}" srcOrd="0" destOrd="0" presId="urn:microsoft.com/office/officeart/2008/layout/LinedList"/>
    <dgm:cxn modelId="{2E0CF0B9-DF56-4DAD-8B74-860724446E4A}" type="presParOf" srcId="{DB4B45DE-3580-485C-A75D-E37A92E2E678}" destId="{A9A1CE41-F7BB-4587-946F-8C9E310D1052}" srcOrd="1" destOrd="0" presId="urn:microsoft.com/office/officeart/2008/layout/LinedList"/>
    <dgm:cxn modelId="{124B713B-5892-48CE-B32F-D9D6BB9D214E}" type="presParOf" srcId="{A9A1CE41-F7BB-4587-946F-8C9E310D1052}" destId="{96D4A93D-3A30-4BF6-8150-A30AB68ACC09}" srcOrd="0" destOrd="0" presId="urn:microsoft.com/office/officeart/2008/layout/LinedList"/>
    <dgm:cxn modelId="{3DD565CE-9F81-4738-B094-91914F0FEEC3}" type="presParOf" srcId="{A9A1CE41-F7BB-4587-946F-8C9E310D1052}" destId="{EF0EBC0E-DA58-48FF-A018-06D3B4554191}" srcOrd="1" destOrd="0" presId="urn:microsoft.com/office/officeart/2008/layout/LinedList"/>
    <dgm:cxn modelId="{ACBBF7C7-3530-4188-976D-9BF3FC784319}" type="presParOf" srcId="{EF0EBC0E-DA58-48FF-A018-06D3B4554191}" destId="{EC32C132-CA39-4415-B9EB-23B40BF64348}" srcOrd="0" destOrd="0" presId="urn:microsoft.com/office/officeart/2008/layout/LinedList"/>
    <dgm:cxn modelId="{75EC5DC9-5457-473E-BEA8-9D24A2D4A59D}" type="presParOf" srcId="{EF0EBC0E-DA58-48FF-A018-06D3B4554191}" destId="{160840C3-3F2C-475F-ABA4-056A96C99F5B}" srcOrd="1" destOrd="0" presId="urn:microsoft.com/office/officeart/2008/layout/LinedList"/>
    <dgm:cxn modelId="{D559DA3D-F3E4-4D6E-86D5-06EDB68E27EA}" type="presParOf" srcId="{160840C3-3F2C-475F-ABA4-056A96C99F5B}" destId="{237BDA38-667A-4670-8088-1F7BE7D1A970}" srcOrd="0" destOrd="0" presId="urn:microsoft.com/office/officeart/2008/layout/LinedList"/>
    <dgm:cxn modelId="{BEABDA53-BA1E-4BBC-8713-DF79E847E9B6}" type="presParOf" srcId="{160840C3-3F2C-475F-ABA4-056A96C99F5B}" destId="{94F11084-9C67-457C-88D6-197CF41DF43B}" srcOrd="1" destOrd="0" presId="urn:microsoft.com/office/officeart/2008/layout/LinedList"/>
    <dgm:cxn modelId="{920CCF11-7058-4182-957B-05BDA6378DF0}" type="presParOf" srcId="{160840C3-3F2C-475F-ABA4-056A96C99F5B}" destId="{7A8F62F4-FD6D-43CD-BDCC-19960FBF324E}" srcOrd="2" destOrd="0" presId="urn:microsoft.com/office/officeart/2008/layout/LinedList"/>
    <dgm:cxn modelId="{20F9336D-0407-47AA-A2F4-FA11DCF0EA26}" type="presParOf" srcId="{EF0EBC0E-DA58-48FF-A018-06D3B4554191}" destId="{70CE70C4-4C13-415C-A440-316FC88A7BEE}" srcOrd="2" destOrd="0" presId="urn:microsoft.com/office/officeart/2008/layout/LinedList"/>
    <dgm:cxn modelId="{DE105004-7786-4035-BB51-660E48D7CA16}" type="presParOf" srcId="{EF0EBC0E-DA58-48FF-A018-06D3B4554191}" destId="{DE1A72BA-E9E9-4530-9622-82AA9F028A86}" srcOrd="3" destOrd="0" presId="urn:microsoft.com/office/officeart/2008/layout/LinedList"/>
    <dgm:cxn modelId="{F237E910-9F5D-4A70-82F4-B22B36EC8D52}" type="presParOf" srcId="{EF0EBC0E-DA58-48FF-A018-06D3B4554191}" destId="{7BF654DF-FB28-49C7-A530-9E1670B1F700}" srcOrd="4" destOrd="0" presId="urn:microsoft.com/office/officeart/2008/layout/LinedList"/>
    <dgm:cxn modelId="{B54A3704-0A0C-41D3-A537-CA3E7DFCF32B}" type="presParOf" srcId="{7BF654DF-FB28-49C7-A530-9E1670B1F700}" destId="{FD5F12F4-AD81-4E54-B46D-87EF37D085CD}" srcOrd="0" destOrd="0" presId="urn:microsoft.com/office/officeart/2008/layout/LinedList"/>
    <dgm:cxn modelId="{5D3F2A62-0F88-4706-974F-8B404332B337}" type="presParOf" srcId="{7BF654DF-FB28-49C7-A530-9E1670B1F700}" destId="{88795F4E-0F4A-44DE-B545-C8077302AC9A}" srcOrd="1" destOrd="0" presId="urn:microsoft.com/office/officeart/2008/layout/LinedList"/>
    <dgm:cxn modelId="{3FB4A15F-906D-4338-8019-FE4275DE0F99}" type="presParOf" srcId="{7BF654DF-FB28-49C7-A530-9E1670B1F700}" destId="{EBD4D2D8-691A-4040-A0E8-3F7C9A0B248C}" srcOrd="2" destOrd="0" presId="urn:microsoft.com/office/officeart/2008/layout/LinedList"/>
    <dgm:cxn modelId="{D84B35E5-DAA4-44FA-84B3-9EDFD75E97BC}" type="presParOf" srcId="{EF0EBC0E-DA58-48FF-A018-06D3B4554191}" destId="{5D497233-ACA5-4473-B858-52A1F69CCAC4}" srcOrd="5" destOrd="0" presId="urn:microsoft.com/office/officeart/2008/layout/LinedList"/>
    <dgm:cxn modelId="{18952874-BBF8-47DD-832B-D72376A15107}" type="presParOf" srcId="{EF0EBC0E-DA58-48FF-A018-06D3B4554191}" destId="{6ACAD188-81FF-4DCC-9B12-F1A3E2170118}" srcOrd="6" destOrd="0" presId="urn:microsoft.com/office/officeart/2008/layout/LinedList"/>
    <dgm:cxn modelId="{7A65F0BE-EB5E-43B4-83E1-5262350E0CF0}" type="presParOf" srcId="{EF0EBC0E-DA58-48FF-A018-06D3B4554191}" destId="{E37C1975-A7B7-4E93-B110-70E85E8E6C3D}" srcOrd="7" destOrd="0" presId="urn:microsoft.com/office/officeart/2008/layout/LinedList"/>
    <dgm:cxn modelId="{5B9A1C13-968C-4925-AF7C-01F1F8D55C9F}" type="presParOf" srcId="{E37C1975-A7B7-4E93-B110-70E85E8E6C3D}" destId="{33E74CAF-C9CC-421D-9381-560B34CCB954}" srcOrd="0" destOrd="0" presId="urn:microsoft.com/office/officeart/2008/layout/LinedList"/>
    <dgm:cxn modelId="{BF63009F-1D5E-49CC-A5B2-43729B6485AA}" type="presParOf" srcId="{E37C1975-A7B7-4E93-B110-70E85E8E6C3D}" destId="{B26C4DD7-E1A8-41D0-9234-E78A2498D718}" srcOrd="1" destOrd="0" presId="urn:microsoft.com/office/officeart/2008/layout/LinedList"/>
    <dgm:cxn modelId="{32B2AA7B-3895-46E5-BE05-135CC5451D11}" type="presParOf" srcId="{E37C1975-A7B7-4E93-B110-70E85E8E6C3D}" destId="{59069F3B-50E2-49A9-840D-B691C56073F3}" srcOrd="2" destOrd="0" presId="urn:microsoft.com/office/officeart/2008/layout/LinedList"/>
    <dgm:cxn modelId="{F2026A8B-0C3F-406A-9923-80B98F368033}" type="presParOf" srcId="{EF0EBC0E-DA58-48FF-A018-06D3B4554191}" destId="{56D17429-8CD1-4A32-A048-33D38DEE4700}" srcOrd="8" destOrd="0" presId="urn:microsoft.com/office/officeart/2008/layout/LinedList"/>
    <dgm:cxn modelId="{55F0A27D-3212-4D79-BF52-1304C6E11AA2}" type="presParOf" srcId="{EF0EBC0E-DA58-48FF-A018-06D3B4554191}" destId="{8405BFA6-D0D9-4B59-A918-2AA02F2BB981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529FB60-2439-4C54-B6F5-4E51775BD7D9}" type="doc">
      <dgm:prSet loTypeId="urn:microsoft.com/office/officeart/2005/8/layout/list1" loCatId="list" qsTypeId="urn:microsoft.com/office/officeart/2005/8/quickstyle/simple1" qsCatId="simple" csTypeId="urn:microsoft.com/office/officeart/2005/8/colors/colorful1#10" csCatId="colorful" phldr="1"/>
      <dgm:spPr/>
      <dgm:t>
        <a:bodyPr/>
        <a:lstStyle/>
        <a:p>
          <a:endParaRPr lang="en-US"/>
        </a:p>
      </dgm:t>
    </dgm:pt>
    <dgm:pt modelId="{AB70DA2B-8436-47D0-AF8D-F13B52AC40E9}">
      <dgm:prSet phldrT="[Text]"/>
      <dgm:spPr/>
      <dgm:t>
        <a:bodyPr/>
        <a:lstStyle/>
        <a:p>
          <a:r>
            <a:rPr lang="en-US" dirty="0"/>
            <a:t>Basic  </a:t>
          </a:r>
        </a:p>
      </dgm:t>
    </dgm:pt>
    <dgm:pt modelId="{9B3F568E-90CA-4873-91D3-20FB4B7CD21D}" type="parTrans" cxnId="{6FCC38D2-8FB0-4AF5-8723-ECF033FFC168}">
      <dgm:prSet/>
      <dgm:spPr/>
      <dgm:t>
        <a:bodyPr/>
        <a:lstStyle/>
        <a:p>
          <a:endParaRPr lang="en-US"/>
        </a:p>
      </dgm:t>
    </dgm:pt>
    <dgm:pt modelId="{DB43ED94-5A8C-4BEF-95A5-786D4D748510}" type="sibTrans" cxnId="{6FCC38D2-8FB0-4AF5-8723-ECF033FFC168}">
      <dgm:prSet/>
      <dgm:spPr/>
      <dgm:t>
        <a:bodyPr/>
        <a:lstStyle/>
        <a:p>
          <a:endParaRPr lang="en-US"/>
        </a:p>
      </dgm:t>
    </dgm:pt>
    <dgm:pt modelId="{2308E826-73D3-4F0E-AFC9-E13A4B7F6E11}">
      <dgm:prSet phldrT="[Text]"/>
      <dgm:spPr/>
      <dgm:t>
        <a:bodyPr/>
        <a:lstStyle/>
        <a:p>
          <a:r>
            <a:rPr lang="en-US" dirty="0"/>
            <a:t>Write checks to charity</a:t>
          </a:r>
        </a:p>
      </dgm:t>
    </dgm:pt>
    <dgm:pt modelId="{B30A1FC1-CDFD-4E8A-8298-A2B8831E9A2F}" type="parTrans" cxnId="{0FB55C61-1FC5-413E-B595-8853E1796437}">
      <dgm:prSet/>
      <dgm:spPr/>
      <dgm:t>
        <a:bodyPr/>
        <a:lstStyle/>
        <a:p>
          <a:endParaRPr lang="en-US"/>
        </a:p>
      </dgm:t>
    </dgm:pt>
    <dgm:pt modelId="{1C33D445-F2DD-4B1F-B4A0-2D886051B169}" type="sibTrans" cxnId="{0FB55C61-1FC5-413E-B595-8853E1796437}">
      <dgm:prSet/>
      <dgm:spPr/>
      <dgm:t>
        <a:bodyPr/>
        <a:lstStyle/>
        <a:p>
          <a:endParaRPr lang="en-US"/>
        </a:p>
      </dgm:t>
    </dgm:pt>
    <dgm:pt modelId="{0BFA0EAC-1A54-4C6D-81D9-5FCB60B1631E}">
      <dgm:prSet phldrT="[Text]"/>
      <dgm:spPr/>
      <dgm:t>
        <a:bodyPr/>
        <a:lstStyle/>
        <a:p>
          <a:r>
            <a:rPr lang="en-US" dirty="0"/>
            <a:t>Advanced</a:t>
          </a:r>
        </a:p>
      </dgm:t>
    </dgm:pt>
    <dgm:pt modelId="{20CEB9EC-0BAC-4529-95E0-EBB4C5A14526}" type="parTrans" cxnId="{961B31D1-9C18-4C77-BCFB-7A598DE0FF9A}">
      <dgm:prSet/>
      <dgm:spPr/>
      <dgm:t>
        <a:bodyPr/>
        <a:lstStyle/>
        <a:p>
          <a:endParaRPr lang="en-US"/>
        </a:p>
      </dgm:t>
    </dgm:pt>
    <dgm:pt modelId="{D8902189-EC38-414E-A535-20A050AA4A79}" type="sibTrans" cxnId="{961B31D1-9C18-4C77-BCFB-7A598DE0FF9A}">
      <dgm:prSet/>
      <dgm:spPr/>
      <dgm:t>
        <a:bodyPr/>
        <a:lstStyle/>
        <a:p>
          <a:endParaRPr lang="en-US"/>
        </a:p>
      </dgm:t>
    </dgm:pt>
    <dgm:pt modelId="{5A1A59A9-A049-4EEF-B3FC-96C662ABE314}">
      <dgm:prSet phldrT="[Text]"/>
      <dgm:spPr/>
      <dgm:t>
        <a:bodyPr/>
        <a:lstStyle/>
        <a:p>
          <a:r>
            <a:rPr lang="en-US" dirty="0"/>
            <a:t>Give appreciated shares</a:t>
          </a:r>
        </a:p>
      </dgm:t>
    </dgm:pt>
    <dgm:pt modelId="{61BB7143-C839-40A3-8021-996F13A2089E}" type="parTrans" cxnId="{468DC1CC-8E7E-47F4-AAB6-C8B253424064}">
      <dgm:prSet/>
      <dgm:spPr/>
      <dgm:t>
        <a:bodyPr/>
        <a:lstStyle/>
        <a:p>
          <a:endParaRPr lang="en-US"/>
        </a:p>
      </dgm:t>
    </dgm:pt>
    <dgm:pt modelId="{37AE9972-EB0E-4D5C-9214-EB977DA44747}" type="sibTrans" cxnId="{468DC1CC-8E7E-47F4-AAB6-C8B253424064}">
      <dgm:prSet/>
      <dgm:spPr/>
      <dgm:t>
        <a:bodyPr/>
        <a:lstStyle/>
        <a:p>
          <a:endParaRPr lang="en-US"/>
        </a:p>
      </dgm:t>
    </dgm:pt>
    <dgm:pt modelId="{68450F61-F5E3-4E00-805B-6E9D7C4DA3EC}">
      <dgm:prSet phldrT="[Text]"/>
      <dgm:spPr/>
      <dgm:t>
        <a:bodyPr/>
        <a:lstStyle/>
        <a:p>
          <a:r>
            <a:rPr lang="en-US" dirty="0"/>
            <a:t>Super-Charged</a:t>
          </a:r>
        </a:p>
      </dgm:t>
    </dgm:pt>
    <dgm:pt modelId="{B38E1B8E-897A-44B7-96AE-801D44B19F4B}" type="parTrans" cxnId="{FA6AD65A-37CC-47C0-BD4A-903D1B24E8F8}">
      <dgm:prSet/>
      <dgm:spPr/>
      <dgm:t>
        <a:bodyPr/>
        <a:lstStyle/>
        <a:p>
          <a:endParaRPr lang="en-US"/>
        </a:p>
      </dgm:t>
    </dgm:pt>
    <dgm:pt modelId="{4560F4B7-0F6E-4865-B951-D63D034678D3}" type="sibTrans" cxnId="{FA6AD65A-37CC-47C0-BD4A-903D1B24E8F8}">
      <dgm:prSet/>
      <dgm:spPr/>
      <dgm:t>
        <a:bodyPr/>
        <a:lstStyle/>
        <a:p>
          <a:endParaRPr lang="en-US"/>
        </a:p>
      </dgm:t>
    </dgm:pt>
    <dgm:pt modelId="{D848456D-9D99-4922-A136-6EECE504B3DD}">
      <dgm:prSet phldrT="[Text]"/>
      <dgm:spPr/>
      <dgm:t>
        <a:bodyPr/>
        <a:lstStyle/>
        <a:p>
          <a:r>
            <a:rPr lang="en-US" dirty="0"/>
            <a:t>Give appreciated stock to Donor Advised Fund</a:t>
          </a:r>
        </a:p>
      </dgm:t>
    </dgm:pt>
    <dgm:pt modelId="{67CC5C78-EDB8-411F-928E-E4907F9526FA}" type="parTrans" cxnId="{E5D773A1-5550-4C88-9611-F9C536DB3CF7}">
      <dgm:prSet/>
      <dgm:spPr/>
      <dgm:t>
        <a:bodyPr/>
        <a:lstStyle/>
        <a:p>
          <a:endParaRPr lang="en-US"/>
        </a:p>
      </dgm:t>
    </dgm:pt>
    <dgm:pt modelId="{5D666866-70AD-4235-A03E-15C22D7B8922}" type="sibTrans" cxnId="{E5D773A1-5550-4C88-9611-F9C536DB3CF7}">
      <dgm:prSet/>
      <dgm:spPr/>
      <dgm:t>
        <a:bodyPr/>
        <a:lstStyle/>
        <a:p>
          <a:endParaRPr lang="en-US"/>
        </a:p>
      </dgm:t>
    </dgm:pt>
    <dgm:pt modelId="{A9D77332-950E-42F6-B5CA-D5907EA3EDA6}" type="pres">
      <dgm:prSet presAssocID="{8529FB60-2439-4C54-B6F5-4E51775BD7D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E7173D-BF9C-4AC7-9130-F3D1D7617250}" type="pres">
      <dgm:prSet presAssocID="{AB70DA2B-8436-47D0-AF8D-F13B52AC40E9}" presName="parentLin" presStyleCnt="0"/>
      <dgm:spPr/>
    </dgm:pt>
    <dgm:pt modelId="{C4B9EE36-BC06-4BD8-86D0-08B35826A946}" type="pres">
      <dgm:prSet presAssocID="{AB70DA2B-8436-47D0-AF8D-F13B52AC40E9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B3102E37-F5B2-4E39-B656-7FC2E0A7D548}" type="pres">
      <dgm:prSet presAssocID="{AB70DA2B-8436-47D0-AF8D-F13B52AC40E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C0371-10FD-4095-A1D5-1AE2E051CB59}" type="pres">
      <dgm:prSet presAssocID="{AB70DA2B-8436-47D0-AF8D-F13B52AC40E9}" presName="negativeSpace" presStyleCnt="0"/>
      <dgm:spPr/>
    </dgm:pt>
    <dgm:pt modelId="{FE5B240D-E417-4BBD-AEA6-0D0F140C528A}" type="pres">
      <dgm:prSet presAssocID="{AB70DA2B-8436-47D0-AF8D-F13B52AC40E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91B26D-9115-431E-A9F7-B9D3AD6D5D68}" type="pres">
      <dgm:prSet presAssocID="{DB43ED94-5A8C-4BEF-95A5-786D4D748510}" presName="spaceBetweenRectangles" presStyleCnt="0"/>
      <dgm:spPr/>
    </dgm:pt>
    <dgm:pt modelId="{5D8F5469-4866-4E29-8DAD-222FD15F7DF4}" type="pres">
      <dgm:prSet presAssocID="{0BFA0EAC-1A54-4C6D-81D9-5FCB60B1631E}" presName="parentLin" presStyleCnt="0"/>
      <dgm:spPr/>
    </dgm:pt>
    <dgm:pt modelId="{F9F5C551-4D34-43CA-AA44-43C78D9CFB37}" type="pres">
      <dgm:prSet presAssocID="{0BFA0EAC-1A54-4C6D-81D9-5FCB60B1631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195CFB9-4A77-4DFE-A3F6-7DD4B03627C3}" type="pres">
      <dgm:prSet presAssocID="{0BFA0EAC-1A54-4C6D-81D9-5FCB60B1631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B593B-801D-4C36-A1CB-883EF440E2EE}" type="pres">
      <dgm:prSet presAssocID="{0BFA0EAC-1A54-4C6D-81D9-5FCB60B1631E}" presName="negativeSpace" presStyleCnt="0"/>
      <dgm:spPr/>
    </dgm:pt>
    <dgm:pt modelId="{39E09BED-CFDF-46C3-9BA0-2FFDBAEE2C1D}" type="pres">
      <dgm:prSet presAssocID="{0BFA0EAC-1A54-4C6D-81D9-5FCB60B1631E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C37D36-6041-4CA3-A4BF-DEAF668B53BD}" type="pres">
      <dgm:prSet presAssocID="{D8902189-EC38-414E-A535-20A050AA4A79}" presName="spaceBetweenRectangles" presStyleCnt="0"/>
      <dgm:spPr/>
    </dgm:pt>
    <dgm:pt modelId="{89E5BE46-AAE3-49F8-98E4-AA299BCE4166}" type="pres">
      <dgm:prSet presAssocID="{68450F61-F5E3-4E00-805B-6E9D7C4DA3EC}" presName="parentLin" presStyleCnt="0"/>
      <dgm:spPr/>
    </dgm:pt>
    <dgm:pt modelId="{22B8092D-A120-4983-9846-A39B037E90A9}" type="pres">
      <dgm:prSet presAssocID="{68450F61-F5E3-4E00-805B-6E9D7C4DA3E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3DBF9429-1DCB-4EEC-8AF2-66180E414354}" type="pres">
      <dgm:prSet presAssocID="{68450F61-F5E3-4E00-805B-6E9D7C4DA3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BFE8A5-BEC2-4E82-BA9D-2BF7B0530843}" type="pres">
      <dgm:prSet presAssocID="{68450F61-F5E3-4E00-805B-6E9D7C4DA3EC}" presName="negativeSpace" presStyleCnt="0"/>
      <dgm:spPr/>
    </dgm:pt>
    <dgm:pt modelId="{EB75D1D9-79CC-4BC5-AF57-F732C0394E43}" type="pres">
      <dgm:prSet presAssocID="{68450F61-F5E3-4E00-805B-6E9D7C4DA3EC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0D5DC7A-FC65-4AFE-9D2F-E6CBD8B51A0C}" type="presOf" srcId="{0BFA0EAC-1A54-4C6D-81D9-5FCB60B1631E}" destId="{F9F5C551-4D34-43CA-AA44-43C78D9CFB37}" srcOrd="0" destOrd="0" presId="urn:microsoft.com/office/officeart/2005/8/layout/list1"/>
    <dgm:cxn modelId="{0FB55C61-1FC5-413E-B595-8853E1796437}" srcId="{AB70DA2B-8436-47D0-AF8D-F13B52AC40E9}" destId="{2308E826-73D3-4F0E-AFC9-E13A4B7F6E11}" srcOrd="0" destOrd="0" parTransId="{B30A1FC1-CDFD-4E8A-8298-A2B8831E9A2F}" sibTransId="{1C33D445-F2DD-4B1F-B4A0-2D886051B169}"/>
    <dgm:cxn modelId="{860C19E2-CD7F-4EFF-B68D-D47F538D58F1}" type="presOf" srcId="{D848456D-9D99-4922-A136-6EECE504B3DD}" destId="{EB75D1D9-79CC-4BC5-AF57-F732C0394E43}" srcOrd="0" destOrd="0" presId="urn:microsoft.com/office/officeart/2005/8/layout/list1"/>
    <dgm:cxn modelId="{468DC1CC-8E7E-47F4-AAB6-C8B253424064}" srcId="{0BFA0EAC-1A54-4C6D-81D9-5FCB60B1631E}" destId="{5A1A59A9-A049-4EEF-B3FC-96C662ABE314}" srcOrd="0" destOrd="0" parTransId="{61BB7143-C839-40A3-8021-996F13A2089E}" sibTransId="{37AE9972-EB0E-4D5C-9214-EB977DA44747}"/>
    <dgm:cxn modelId="{6DFF3619-5EC9-44E6-B42A-E2CDFB96301F}" type="presOf" srcId="{68450F61-F5E3-4E00-805B-6E9D7C4DA3EC}" destId="{22B8092D-A120-4983-9846-A39B037E90A9}" srcOrd="0" destOrd="0" presId="urn:microsoft.com/office/officeart/2005/8/layout/list1"/>
    <dgm:cxn modelId="{0AA966B3-1D40-4F20-9E50-5F7D91BD72E6}" type="presOf" srcId="{AB70DA2B-8436-47D0-AF8D-F13B52AC40E9}" destId="{C4B9EE36-BC06-4BD8-86D0-08B35826A946}" srcOrd="0" destOrd="0" presId="urn:microsoft.com/office/officeart/2005/8/layout/list1"/>
    <dgm:cxn modelId="{9692B20C-3065-47C4-9E1E-B69EFA8067B5}" type="presOf" srcId="{5A1A59A9-A049-4EEF-B3FC-96C662ABE314}" destId="{39E09BED-CFDF-46C3-9BA0-2FFDBAEE2C1D}" srcOrd="0" destOrd="0" presId="urn:microsoft.com/office/officeart/2005/8/layout/list1"/>
    <dgm:cxn modelId="{270FF617-EC30-41A5-B935-ACC1790B77D2}" type="presOf" srcId="{68450F61-F5E3-4E00-805B-6E9D7C4DA3EC}" destId="{3DBF9429-1DCB-4EEC-8AF2-66180E414354}" srcOrd="1" destOrd="0" presId="urn:microsoft.com/office/officeart/2005/8/layout/list1"/>
    <dgm:cxn modelId="{961B31D1-9C18-4C77-BCFB-7A598DE0FF9A}" srcId="{8529FB60-2439-4C54-B6F5-4E51775BD7D9}" destId="{0BFA0EAC-1A54-4C6D-81D9-5FCB60B1631E}" srcOrd="1" destOrd="0" parTransId="{20CEB9EC-0BAC-4529-95E0-EBB4C5A14526}" sibTransId="{D8902189-EC38-414E-A535-20A050AA4A79}"/>
    <dgm:cxn modelId="{FA6AD65A-37CC-47C0-BD4A-903D1B24E8F8}" srcId="{8529FB60-2439-4C54-B6F5-4E51775BD7D9}" destId="{68450F61-F5E3-4E00-805B-6E9D7C4DA3EC}" srcOrd="2" destOrd="0" parTransId="{B38E1B8E-897A-44B7-96AE-801D44B19F4B}" sibTransId="{4560F4B7-0F6E-4865-B951-D63D034678D3}"/>
    <dgm:cxn modelId="{3D1A25AF-A8E3-4804-8476-B59B4F59E4AE}" type="presOf" srcId="{0BFA0EAC-1A54-4C6D-81D9-5FCB60B1631E}" destId="{5195CFB9-4A77-4DFE-A3F6-7DD4B03627C3}" srcOrd="1" destOrd="0" presId="urn:microsoft.com/office/officeart/2005/8/layout/list1"/>
    <dgm:cxn modelId="{83760FCA-DE21-41BB-AFA6-CEFD8054C07A}" type="presOf" srcId="{8529FB60-2439-4C54-B6F5-4E51775BD7D9}" destId="{A9D77332-950E-42F6-B5CA-D5907EA3EDA6}" srcOrd="0" destOrd="0" presId="urn:microsoft.com/office/officeart/2005/8/layout/list1"/>
    <dgm:cxn modelId="{6FCC38D2-8FB0-4AF5-8723-ECF033FFC168}" srcId="{8529FB60-2439-4C54-B6F5-4E51775BD7D9}" destId="{AB70DA2B-8436-47D0-AF8D-F13B52AC40E9}" srcOrd="0" destOrd="0" parTransId="{9B3F568E-90CA-4873-91D3-20FB4B7CD21D}" sibTransId="{DB43ED94-5A8C-4BEF-95A5-786D4D748510}"/>
    <dgm:cxn modelId="{E5D773A1-5550-4C88-9611-F9C536DB3CF7}" srcId="{68450F61-F5E3-4E00-805B-6E9D7C4DA3EC}" destId="{D848456D-9D99-4922-A136-6EECE504B3DD}" srcOrd="0" destOrd="0" parTransId="{67CC5C78-EDB8-411F-928E-E4907F9526FA}" sibTransId="{5D666866-70AD-4235-A03E-15C22D7B8922}"/>
    <dgm:cxn modelId="{2F17F781-2825-4591-B6EB-106F1BD3BF70}" type="presOf" srcId="{AB70DA2B-8436-47D0-AF8D-F13B52AC40E9}" destId="{B3102E37-F5B2-4E39-B656-7FC2E0A7D548}" srcOrd="1" destOrd="0" presId="urn:microsoft.com/office/officeart/2005/8/layout/list1"/>
    <dgm:cxn modelId="{4FBA547A-43D2-41BD-93DE-28A7E9910541}" type="presOf" srcId="{2308E826-73D3-4F0E-AFC9-E13A4B7F6E11}" destId="{FE5B240D-E417-4BBD-AEA6-0D0F140C528A}" srcOrd="0" destOrd="0" presId="urn:microsoft.com/office/officeart/2005/8/layout/list1"/>
    <dgm:cxn modelId="{4227156E-5D8B-44A5-A938-15BEFEAB7003}" type="presParOf" srcId="{A9D77332-950E-42F6-B5CA-D5907EA3EDA6}" destId="{55E7173D-BF9C-4AC7-9130-F3D1D7617250}" srcOrd="0" destOrd="0" presId="urn:microsoft.com/office/officeart/2005/8/layout/list1"/>
    <dgm:cxn modelId="{7601A93D-E34C-45BE-9E7A-6409F76CA390}" type="presParOf" srcId="{55E7173D-BF9C-4AC7-9130-F3D1D7617250}" destId="{C4B9EE36-BC06-4BD8-86D0-08B35826A946}" srcOrd="0" destOrd="0" presId="urn:microsoft.com/office/officeart/2005/8/layout/list1"/>
    <dgm:cxn modelId="{1B2C926B-A564-42CB-9890-E08A0EA04243}" type="presParOf" srcId="{55E7173D-BF9C-4AC7-9130-F3D1D7617250}" destId="{B3102E37-F5B2-4E39-B656-7FC2E0A7D548}" srcOrd="1" destOrd="0" presId="urn:microsoft.com/office/officeart/2005/8/layout/list1"/>
    <dgm:cxn modelId="{C594B692-326E-452F-B197-74289EB466E8}" type="presParOf" srcId="{A9D77332-950E-42F6-B5CA-D5907EA3EDA6}" destId="{A2CC0371-10FD-4095-A1D5-1AE2E051CB59}" srcOrd="1" destOrd="0" presId="urn:microsoft.com/office/officeart/2005/8/layout/list1"/>
    <dgm:cxn modelId="{58679EFB-79FB-46A8-A633-778E34FF5D07}" type="presParOf" srcId="{A9D77332-950E-42F6-B5CA-D5907EA3EDA6}" destId="{FE5B240D-E417-4BBD-AEA6-0D0F140C528A}" srcOrd="2" destOrd="0" presId="urn:microsoft.com/office/officeart/2005/8/layout/list1"/>
    <dgm:cxn modelId="{7C70DB7F-9867-4DC7-8C33-22221198EFFC}" type="presParOf" srcId="{A9D77332-950E-42F6-B5CA-D5907EA3EDA6}" destId="{CE91B26D-9115-431E-A9F7-B9D3AD6D5D68}" srcOrd="3" destOrd="0" presId="urn:microsoft.com/office/officeart/2005/8/layout/list1"/>
    <dgm:cxn modelId="{9CC5A5E2-FCC4-4F28-B6D2-CD6A81C8213B}" type="presParOf" srcId="{A9D77332-950E-42F6-B5CA-D5907EA3EDA6}" destId="{5D8F5469-4866-4E29-8DAD-222FD15F7DF4}" srcOrd="4" destOrd="0" presId="urn:microsoft.com/office/officeart/2005/8/layout/list1"/>
    <dgm:cxn modelId="{8B16F2FD-E800-4850-B1DD-A99D6E92F05E}" type="presParOf" srcId="{5D8F5469-4866-4E29-8DAD-222FD15F7DF4}" destId="{F9F5C551-4D34-43CA-AA44-43C78D9CFB37}" srcOrd="0" destOrd="0" presId="urn:microsoft.com/office/officeart/2005/8/layout/list1"/>
    <dgm:cxn modelId="{46021D62-EDAB-4E27-A1B3-EAB80CD924CB}" type="presParOf" srcId="{5D8F5469-4866-4E29-8DAD-222FD15F7DF4}" destId="{5195CFB9-4A77-4DFE-A3F6-7DD4B03627C3}" srcOrd="1" destOrd="0" presId="urn:microsoft.com/office/officeart/2005/8/layout/list1"/>
    <dgm:cxn modelId="{97B96E6A-9A9E-4B52-B473-FA4EE535A97D}" type="presParOf" srcId="{A9D77332-950E-42F6-B5CA-D5907EA3EDA6}" destId="{E4FB593B-801D-4C36-A1CB-883EF440E2EE}" srcOrd="5" destOrd="0" presId="urn:microsoft.com/office/officeart/2005/8/layout/list1"/>
    <dgm:cxn modelId="{27D05A50-E312-4E76-92E7-CEA2EFCD12AB}" type="presParOf" srcId="{A9D77332-950E-42F6-B5CA-D5907EA3EDA6}" destId="{39E09BED-CFDF-46C3-9BA0-2FFDBAEE2C1D}" srcOrd="6" destOrd="0" presId="urn:microsoft.com/office/officeart/2005/8/layout/list1"/>
    <dgm:cxn modelId="{002C4368-C661-45BE-A784-57B1EB42CD2A}" type="presParOf" srcId="{A9D77332-950E-42F6-B5CA-D5907EA3EDA6}" destId="{05C37D36-6041-4CA3-A4BF-DEAF668B53BD}" srcOrd="7" destOrd="0" presId="urn:microsoft.com/office/officeart/2005/8/layout/list1"/>
    <dgm:cxn modelId="{AC117825-13B6-4967-8AAC-5341F22CD08C}" type="presParOf" srcId="{A9D77332-950E-42F6-B5CA-D5907EA3EDA6}" destId="{89E5BE46-AAE3-49F8-98E4-AA299BCE4166}" srcOrd="8" destOrd="0" presId="urn:microsoft.com/office/officeart/2005/8/layout/list1"/>
    <dgm:cxn modelId="{25B11089-F642-449E-BBB3-D403CABBB8E5}" type="presParOf" srcId="{89E5BE46-AAE3-49F8-98E4-AA299BCE4166}" destId="{22B8092D-A120-4983-9846-A39B037E90A9}" srcOrd="0" destOrd="0" presId="urn:microsoft.com/office/officeart/2005/8/layout/list1"/>
    <dgm:cxn modelId="{DA9B6BB9-DA03-4918-805B-F71B7BD0F6E0}" type="presParOf" srcId="{89E5BE46-AAE3-49F8-98E4-AA299BCE4166}" destId="{3DBF9429-1DCB-4EEC-8AF2-66180E414354}" srcOrd="1" destOrd="0" presId="urn:microsoft.com/office/officeart/2005/8/layout/list1"/>
    <dgm:cxn modelId="{00F3FC02-8D8D-4449-A5E0-1614103FF636}" type="presParOf" srcId="{A9D77332-950E-42F6-B5CA-D5907EA3EDA6}" destId="{92BFE8A5-BEC2-4E82-BA9D-2BF7B0530843}" srcOrd="9" destOrd="0" presId="urn:microsoft.com/office/officeart/2005/8/layout/list1"/>
    <dgm:cxn modelId="{1DD7C8B1-7F10-4FA0-B7C2-8FEAA9610F7A}" type="presParOf" srcId="{A9D77332-950E-42F6-B5CA-D5907EA3EDA6}" destId="{EB75D1D9-79CC-4BC5-AF57-F732C0394E4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11AECD5-86BB-4D60-B0E3-4BC36873B49B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#11" csCatId="colorful" phldr="1"/>
      <dgm:spPr/>
      <dgm:t>
        <a:bodyPr/>
        <a:lstStyle/>
        <a:p>
          <a:endParaRPr lang="en-US"/>
        </a:p>
      </dgm:t>
    </dgm:pt>
    <dgm:pt modelId="{995BD905-FD02-4938-B9A0-77AFEAF069FE}">
      <dgm:prSet phldrT="[Text]"/>
      <dgm:spPr/>
      <dgm:t>
        <a:bodyPr/>
        <a:lstStyle/>
        <a:p>
          <a:r>
            <a:rPr lang="en-US" dirty="0" smtClean="0"/>
            <a:t>DAF</a:t>
          </a:r>
          <a:endParaRPr lang="en-US" dirty="0"/>
        </a:p>
      </dgm:t>
    </dgm:pt>
    <dgm:pt modelId="{5F2A6CB1-F4E2-4215-89A0-6D0B575F8AA8}" type="parTrans" cxnId="{62982BE7-5B60-479B-8D80-363360F76790}">
      <dgm:prSet/>
      <dgm:spPr/>
      <dgm:t>
        <a:bodyPr/>
        <a:lstStyle/>
        <a:p>
          <a:endParaRPr lang="en-US"/>
        </a:p>
      </dgm:t>
    </dgm:pt>
    <dgm:pt modelId="{1598127F-7DBD-4D68-9CF2-D278A638E1A8}" type="sibTrans" cxnId="{62982BE7-5B60-479B-8D80-363360F76790}">
      <dgm:prSet/>
      <dgm:spPr/>
      <dgm:t>
        <a:bodyPr/>
        <a:lstStyle/>
        <a:p>
          <a:endParaRPr lang="en-US"/>
        </a:p>
      </dgm:t>
    </dgm:pt>
    <dgm:pt modelId="{5BB25D5C-168F-47C5-BB38-9EF51E9AB092}">
      <dgm:prSet phldrT="[Text]"/>
      <dgm:spPr/>
      <dgm:t>
        <a:bodyPr/>
        <a:lstStyle/>
        <a:p>
          <a:r>
            <a:rPr lang="en-US" dirty="0" smtClean="0"/>
            <a:t>Open DAF at Community Foundation or Custodian</a:t>
          </a:r>
          <a:endParaRPr lang="en-US" dirty="0"/>
        </a:p>
      </dgm:t>
    </dgm:pt>
    <dgm:pt modelId="{2B3D5A4C-65EF-4157-AA1A-BDB16CE7A893}" type="parTrans" cxnId="{3438399B-1357-4B3F-9222-741CD534CEC6}">
      <dgm:prSet/>
      <dgm:spPr/>
      <dgm:t>
        <a:bodyPr/>
        <a:lstStyle/>
        <a:p>
          <a:endParaRPr lang="en-US"/>
        </a:p>
      </dgm:t>
    </dgm:pt>
    <dgm:pt modelId="{578254A2-E124-409B-96A2-4F655A358B4E}" type="sibTrans" cxnId="{3438399B-1357-4B3F-9222-741CD534CEC6}">
      <dgm:prSet/>
      <dgm:spPr/>
      <dgm:t>
        <a:bodyPr/>
        <a:lstStyle/>
        <a:p>
          <a:endParaRPr lang="en-US"/>
        </a:p>
      </dgm:t>
    </dgm:pt>
    <dgm:pt modelId="{7AF73F5E-AF47-48DF-9C43-BDC1F1B12E2E}">
      <dgm:prSet phldrT="[Text]"/>
      <dgm:spPr/>
      <dgm:t>
        <a:bodyPr/>
        <a:lstStyle/>
        <a:p>
          <a:r>
            <a:rPr lang="en-US" dirty="0" smtClean="0"/>
            <a:t>Contribute Appreciated Shares</a:t>
          </a:r>
          <a:endParaRPr lang="en-US" dirty="0"/>
        </a:p>
      </dgm:t>
    </dgm:pt>
    <dgm:pt modelId="{B9675B6A-4D64-40E9-9865-9603A6F1017D}" type="parTrans" cxnId="{08A7D83C-DCA5-42CE-B398-A21ADFFDABEA}">
      <dgm:prSet/>
      <dgm:spPr/>
      <dgm:t>
        <a:bodyPr/>
        <a:lstStyle/>
        <a:p>
          <a:endParaRPr lang="en-US"/>
        </a:p>
      </dgm:t>
    </dgm:pt>
    <dgm:pt modelId="{5D6F3B2B-38AB-45EF-A4E7-CBD82103ED7F}" type="sibTrans" cxnId="{08A7D83C-DCA5-42CE-B398-A21ADFFDABEA}">
      <dgm:prSet/>
      <dgm:spPr/>
      <dgm:t>
        <a:bodyPr/>
        <a:lstStyle/>
        <a:p>
          <a:endParaRPr lang="en-US"/>
        </a:p>
      </dgm:t>
    </dgm:pt>
    <dgm:pt modelId="{FC95A9F6-B50A-4E6B-A6FF-7A71DEE67DEC}">
      <dgm:prSet phldrT="[Text]"/>
      <dgm:spPr/>
      <dgm:t>
        <a:bodyPr/>
        <a:lstStyle/>
        <a:p>
          <a:r>
            <a:rPr lang="en-US" dirty="0" smtClean="0"/>
            <a:t>Immediate deduction at FMV</a:t>
          </a:r>
          <a:endParaRPr lang="en-US" dirty="0"/>
        </a:p>
      </dgm:t>
    </dgm:pt>
    <dgm:pt modelId="{39C5B78F-FF35-451D-A8C0-246874A8283F}" type="parTrans" cxnId="{3D9F056A-0C9F-4901-ABEC-77D5C3266FC2}">
      <dgm:prSet/>
      <dgm:spPr/>
      <dgm:t>
        <a:bodyPr/>
        <a:lstStyle/>
        <a:p>
          <a:endParaRPr lang="en-US"/>
        </a:p>
      </dgm:t>
    </dgm:pt>
    <dgm:pt modelId="{73E83A97-4E24-4DC2-8158-C02CA81A0A16}" type="sibTrans" cxnId="{3D9F056A-0C9F-4901-ABEC-77D5C3266FC2}">
      <dgm:prSet/>
      <dgm:spPr/>
      <dgm:t>
        <a:bodyPr/>
        <a:lstStyle/>
        <a:p>
          <a:endParaRPr lang="en-US"/>
        </a:p>
      </dgm:t>
    </dgm:pt>
    <dgm:pt modelId="{948BB82E-461A-4F53-B1A1-924A04CDDEFE}">
      <dgm:prSet phldrT="[Text]"/>
      <dgm:spPr/>
      <dgm:t>
        <a:bodyPr/>
        <a:lstStyle/>
        <a:p>
          <a:r>
            <a:rPr lang="en-US" dirty="0" smtClean="0"/>
            <a:t>Grant to Charities</a:t>
          </a:r>
          <a:endParaRPr lang="en-US" dirty="0"/>
        </a:p>
      </dgm:t>
    </dgm:pt>
    <dgm:pt modelId="{94A63096-B162-4A5D-9359-534F8F38840C}" type="parTrans" cxnId="{925AE387-E66C-4D03-8081-B727CB55A338}">
      <dgm:prSet/>
      <dgm:spPr/>
      <dgm:t>
        <a:bodyPr/>
        <a:lstStyle/>
        <a:p>
          <a:endParaRPr lang="en-US"/>
        </a:p>
      </dgm:t>
    </dgm:pt>
    <dgm:pt modelId="{B5FD3C87-998E-431A-AE8C-4F8C27D1E7CF}" type="sibTrans" cxnId="{925AE387-E66C-4D03-8081-B727CB55A338}">
      <dgm:prSet/>
      <dgm:spPr/>
      <dgm:t>
        <a:bodyPr/>
        <a:lstStyle/>
        <a:p>
          <a:endParaRPr lang="en-US"/>
        </a:p>
      </dgm:t>
    </dgm:pt>
    <dgm:pt modelId="{C9C4B2D4-8798-494A-802C-71879B00A3AB}">
      <dgm:prSet phldrT="[Text]"/>
      <dgm:spPr/>
      <dgm:t>
        <a:bodyPr/>
        <a:lstStyle/>
        <a:p>
          <a:r>
            <a:rPr lang="en-US" dirty="0" smtClean="0"/>
            <a:t>Give when &amp; amount you want</a:t>
          </a:r>
          <a:endParaRPr lang="en-US" dirty="0"/>
        </a:p>
      </dgm:t>
    </dgm:pt>
    <dgm:pt modelId="{7FBFA925-28C5-493A-BB69-C9C1149FFE31}" type="parTrans" cxnId="{9772452A-D778-42B8-8F0D-AF864F50E3AC}">
      <dgm:prSet/>
      <dgm:spPr/>
      <dgm:t>
        <a:bodyPr/>
        <a:lstStyle/>
        <a:p>
          <a:endParaRPr lang="en-US"/>
        </a:p>
      </dgm:t>
    </dgm:pt>
    <dgm:pt modelId="{2F266719-6CD3-4927-AE7D-8B8DEAD283F6}" type="sibTrans" cxnId="{9772452A-D778-42B8-8F0D-AF864F50E3AC}">
      <dgm:prSet/>
      <dgm:spPr/>
      <dgm:t>
        <a:bodyPr/>
        <a:lstStyle/>
        <a:p>
          <a:endParaRPr lang="en-US"/>
        </a:p>
      </dgm:t>
    </dgm:pt>
    <dgm:pt modelId="{72E9CE20-16A3-40BA-9D94-3EB30421142E}">
      <dgm:prSet phldrT="[Text]"/>
      <dgm:spPr/>
      <dgm:t>
        <a:bodyPr/>
        <a:lstStyle/>
        <a:p>
          <a:r>
            <a:rPr lang="en-US" dirty="0" smtClean="0"/>
            <a:t>LT appreciation not taxed</a:t>
          </a:r>
          <a:endParaRPr lang="en-US" dirty="0"/>
        </a:p>
      </dgm:t>
    </dgm:pt>
    <dgm:pt modelId="{E311E40A-713E-456B-B1D8-C085C2911DC9}" type="parTrans" cxnId="{87428AAD-688A-423D-8F42-E209228DAB73}">
      <dgm:prSet/>
      <dgm:spPr/>
      <dgm:t>
        <a:bodyPr/>
        <a:lstStyle/>
        <a:p>
          <a:endParaRPr lang="en-US"/>
        </a:p>
      </dgm:t>
    </dgm:pt>
    <dgm:pt modelId="{C1688E09-796A-4BE0-94C5-7FC6C68671E2}" type="sibTrans" cxnId="{87428AAD-688A-423D-8F42-E209228DAB73}">
      <dgm:prSet/>
      <dgm:spPr/>
      <dgm:t>
        <a:bodyPr/>
        <a:lstStyle/>
        <a:p>
          <a:endParaRPr lang="en-US"/>
        </a:p>
      </dgm:t>
    </dgm:pt>
    <dgm:pt modelId="{7AED242D-96D3-466B-A5F7-6F486A3DFE08}">
      <dgm:prSet phldrT="[Text]"/>
      <dgm:spPr/>
      <dgm:t>
        <a:bodyPr/>
        <a:lstStyle/>
        <a:p>
          <a:r>
            <a:rPr lang="en-US" dirty="0" smtClean="0"/>
            <a:t>Easy record-keeping</a:t>
          </a:r>
          <a:endParaRPr lang="en-US" dirty="0"/>
        </a:p>
      </dgm:t>
    </dgm:pt>
    <dgm:pt modelId="{0ADFA282-013C-4BF7-AB6A-9C8D961FEAF9}" type="parTrans" cxnId="{1EAE1A5E-C53E-4961-95D2-445D5E49672D}">
      <dgm:prSet/>
      <dgm:spPr/>
      <dgm:t>
        <a:bodyPr/>
        <a:lstStyle/>
        <a:p>
          <a:endParaRPr lang="en-US"/>
        </a:p>
      </dgm:t>
    </dgm:pt>
    <dgm:pt modelId="{DF048A29-1CE0-4033-A242-84795BAAB499}" type="sibTrans" cxnId="{1EAE1A5E-C53E-4961-95D2-445D5E49672D}">
      <dgm:prSet/>
      <dgm:spPr/>
      <dgm:t>
        <a:bodyPr/>
        <a:lstStyle/>
        <a:p>
          <a:endParaRPr lang="en-US"/>
        </a:p>
      </dgm:t>
    </dgm:pt>
    <dgm:pt modelId="{D0784C91-949E-4573-8BCB-415EFC2EE967}">
      <dgm:prSet phldrT="[Text]"/>
      <dgm:spPr/>
      <dgm:t>
        <a:bodyPr/>
        <a:lstStyle/>
        <a:p>
          <a:r>
            <a:rPr lang="en-US" dirty="0" smtClean="0"/>
            <a:t>Earns return while in DAF</a:t>
          </a:r>
          <a:endParaRPr lang="en-US" dirty="0"/>
        </a:p>
      </dgm:t>
    </dgm:pt>
    <dgm:pt modelId="{158AE939-ADAB-481F-9B87-67D0DC9382BB}" type="parTrans" cxnId="{77E94637-6059-4471-81AA-898934B47744}">
      <dgm:prSet/>
      <dgm:spPr/>
      <dgm:t>
        <a:bodyPr/>
        <a:lstStyle/>
        <a:p>
          <a:endParaRPr lang="en-US"/>
        </a:p>
      </dgm:t>
    </dgm:pt>
    <dgm:pt modelId="{76942063-621C-4B73-ACDA-D2609046D741}" type="sibTrans" cxnId="{77E94637-6059-4471-81AA-898934B47744}">
      <dgm:prSet/>
      <dgm:spPr/>
      <dgm:t>
        <a:bodyPr/>
        <a:lstStyle/>
        <a:p>
          <a:endParaRPr lang="en-US"/>
        </a:p>
      </dgm:t>
    </dgm:pt>
    <dgm:pt modelId="{0F35DF05-C620-4716-88FC-31DE022A99E6}" type="pres">
      <dgm:prSet presAssocID="{F11AECD5-86BB-4D60-B0E3-4BC36873B49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A75ABD7-7BF4-4620-8654-EBDA84FDC837}" type="pres">
      <dgm:prSet presAssocID="{995BD905-FD02-4938-B9A0-77AFEAF069FE}" presName="composite" presStyleCnt="0"/>
      <dgm:spPr/>
    </dgm:pt>
    <dgm:pt modelId="{5D3ADE29-470E-4A09-AFAA-38190BF37AE4}" type="pres">
      <dgm:prSet presAssocID="{995BD905-FD02-4938-B9A0-77AFEAF069FE}" presName="bentUpArrow1" presStyleLbl="alignImgPlace1" presStyleIdx="0" presStyleCnt="2"/>
      <dgm:spPr/>
    </dgm:pt>
    <dgm:pt modelId="{A9F0F0E7-FA2F-4E0E-9731-0F2D38D7100F}" type="pres">
      <dgm:prSet presAssocID="{995BD905-FD02-4938-B9A0-77AFEAF069FE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5E90B-9DB7-4BC4-848F-CFF88A7F5F56}" type="pres">
      <dgm:prSet presAssocID="{995BD905-FD02-4938-B9A0-77AFEAF069FE}" presName="ChildText" presStyleLbl="revTx" presStyleIdx="0" presStyleCnt="3" custScaleX="358623" custLinFactX="30902" custLinFactNeighborX="100000" custLinFactNeighborY="-6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260E8B-58BA-40AF-BC10-6D3278F5116C}" type="pres">
      <dgm:prSet presAssocID="{1598127F-7DBD-4D68-9CF2-D278A638E1A8}" presName="sibTrans" presStyleCnt="0"/>
      <dgm:spPr/>
    </dgm:pt>
    <dgm:pt modelId="{301B6A20-3394-415B-8BFC-2680D578862A}" type="pres">
      <dgm:prSet presAssocID="{7AF73F5E-AF47-48DF-9C43-BDC1F1B12E2E}" presName="composite" presStyleCnt="0"/>
      <dgm:spPr/>
    </dgm:pt>
    <dgm:pt modelId="{22463B5D-9287-49DD-86CE-22E7CB6BF67E}" type="pres">
      <dgm:prSet presAssocID="{7AF73F5E-AF47-48DF-9C43-BDC1F1B12E2E}" presName="bentUpArrow1" presStyleLbl="alignImgPlace1" presStyleIdx="1" presStyleCnt="2"/>
      <dgm:spPr/>
    </dgm:pt>
    <dgm:pt modelId="{6F887CEA-629E-4E8E-B85E-9B0871A9B6AA}" type="pres">
      <dgm:prSet presAssocID="{7AF73F5E-AF47-48DF-9C43-BDC1F1B12E2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AC7927-CDF0-40CC-BA2E-80DF71B57EFF}" type="pres">
      <dgm:prSet presAssocID="{7AF73F5E-AF47-48DF-9C43-BDC1F1B12E2E}" presName="ChildText" presStyleLbl="revTx" presStyleIdx="1" presStyleCnt="3" custScaleX="287478" custLinFactNeighborX="94195" custLinFactNeighborY="21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14EFD8-E3AC-42AB-88D7-6FE1CC5492E4}" type="pres">
      <dgm:prSet presAssocID="{5D6F3B2B-38AB-45EF-A4E7-CBD82103ED7F}" presName="sibTrans" presStyleCnt="0"/>
      <dgm:spPr/>
    </dgm:pt>
    <dgm:pt modelId="{314AE5AE-F126-4033-94E3-03421D08C2C4}" type="pres">
      <dgm:prSet presAssocID="{948BB82E-461A-4F53-B1A1-924A04CDDEFE}" presName="composite" presStyleCnt="0"/>
      <dgm:spPr/>
    </dgm:pt>
    <dgm:pt modelId="{E1AB8833-20A4-4E19-8E21-32E868C17FE0}" type="pres">
      <dgm:prSet presAssocID="{948BB82E-461A-4F53-B1A1-924A04CDDEFE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4B995-3D1D-4C77-81BB-3964BBD92D2E}" type="pres">
      <dgm:prSet presAssocID="{948BB82E-461A-4F53-B1A1-924A04CDDEFE}" presName="FinalChildText" presStyleLbl="revTx" presStyleIdx="2" presStyleCnt="3" custScaleX="165273" custLinFactNeighborX="32707" custLinFactNeighborY="19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89922F-9138-4B2F-A91C-4DDC3CCAA4A7}" type="presOf" srcId="{72E9CE20-16A3-40BA-9D94-3EB30421142E}" destId="{D8AC7927-CDF0-40CC-BA2E-80DF71B57EFF}" srcOrd="0" destOrd="1" presId="urn:microsoft.com/office/officeart/2005/8/layout/StepDownProcess"/>
    <dgm:cxn modelId="{62982BE7-5B60-479B-8D80-363360F76790}" srcId="{F11AECD5-86BB-4D60-B0E3-4BC36873B49B}" destId="{995BD905-FD02-4938-B9A0-77AFEAF069FE}" srcOrd="0" destOrd="0" parTransId="{5F2A6CB1-F4E2-4215-89A0-6D0B575F8AA8}" sibTransId="{1598127F-7DBD-4D68-9CF2-D278A638E1A8}"/>
    <dgm:cxn modelId="{925AE387-E66C-4D03-8081-B727CB55A338}" srcId="{F11AECD5-86BB-4D60-B0E3-4BC36873B49B}" destId="{948BB82E-461A-4F53-B1A1-924A04CDDEFE}" srcOrd="2" destOrd="0" parTransId="{94A63096-B162-4A5D-9359-534F8F38840C}" sibTransId="{B5FD3C87-998E-431A-AE8C-4F8C27D1E7CF}"/>
    <dgm:cxn modelId="{77E94637-6059-4471-81AA-898934B47744}" srcId="{7AF73F5E-AF47-48DF-9C43-BDC1F1B12E2E}" destId="{D0784C91-949E-4573-8BCB-415EFC2EE967}" srcOrd="2" destOrd="0" parTransId="{158AE939-ADAB-481F-9B87-67D0DC9382BB}" sibTransId="{76942063-621C-4B73-ACDA-D2609046D741}"/>
    <dgm:cxn modelId="{DD2E13D5-C0FD-433F-86D7-272B2E84AACA}" type="presOf" srcId="{7AED242D-96D3-466B-A5F7-6F486A3DFE08}" destId="{FC04B995-3D1D-4C77-81BB-3964BBD92D2E}" srcOrd="0" destOrd="1" presId="urn:microsoft.com/office/officeart/2005/8/layout/StepDownProcess"/>
    <dgm:cxn modelId="{AE7B19B0-72A1-47A7-88A9-52DB1C8A72B5}" type="presOf" srcId="{C9C4B2D4-8798-494A-802C-71879B00A3AB}" destId="{FC04B995-3D1D-4C77-81BB-3964BBD92D2E}" srcOrd="0" destOrd="0" presId="urn:microsoft.com/office/officeart/2005/8/layout/StepDownProcess"/>
    <dgm:cxn modelId="{3D9F056A-0C9F-4901-ABEC-77D5C3266FC2}" srcId="{7AF73F5E-AF47-48DF-9C43-BDC1F1B12E2E}" destId="{FC95A9F6-B50A-4E6B-A6FF-7A71DEE67DEC}" srcOrd="0" destOrd="0" parTransId="{39C5B78F-FF35-451D-A8C0-246874A8283F}" sibTransId="{73E83A97-4E24-4DC2-8158-C02CA81A0A16}"/>
    <dgm:cxn modelId="{D530501E-3F3D-4D5C-BBBF-81C96FEE8B2D}" type="presOf" srcId="{FC95A9F6-B50A-4E6B-A6FF-7A71DEE67DEC}" destId="{D8AC7927-CDF0-40CC-BA2E-80DF71B57EFF}" srcOrd="0" destOrd="0" presId="urn:microsoft.com/office/officeart/2005/8/layout/StepDownProcess"/>
    <dgm:cxn modelId="{87428AAD-688A-423D-8F42-E209228DAB73}" srcId="{7AF73F5E-AF47-48DF-9C43-BDC1F1B12E2E}" destId="{72E9CE20-16A3-40BA-9D94-3EB30421142E}" srcOrd="1" destOrd="0" parTransId="{E311E40A-713E-456B-B1D8-C085C2911DC9}" sibTransId="{C1688E09-796A-4BE0-94C5-7FC6C68671E2}"/>
    <dgm:cxn modelId="{3438399B-1357-4B3F-9222-741CD534CEC6}" srcId="{995BD905-FD02-4938-B9A0-77AFEAF069FE}" destId="{5BB25D5C-168F-47C5-BB38-9EF51E9AB092}" srcOrd="0" destOrd="0" parTransId="{2B3D5A4C-65EF-4157-AA1A-BDB16CE7A893}" sibTransId="{578254A2-E124-409B-96A2-4F655A358B4E}"/>
    <dgm:cxn modelId="{08A7D83C-DCA5-42CE-B398-A21ADFFDABEA}" srcId="{F11AECD5-86BB-4D60-B0E3-4BC36873B49B}" destId="{7AF73F5E-AF47-48DF-9C43-BDC1F1B12E2E}" srcOrd="1" destOrd="0" parTransId="{B9675B6A-4D64-40E9-9865-9603A6F1017D}" sibTransId="{5D6F3B2B-38AB-45EF-A4E7-CBD82103ED7F}"/>
    <dgm:cxn modelId="{9B70DD82-13AF-42D9-952A-66AE652C6637}" type="presOf" srcId="{7AF73F5E-AF47-48DF-9C43-BDC1F1B12E2E}" destId="{6F887CEA-629E-4E8E-B85E-9B0871A9B6AA}" srcOrd="0" destOrd="0" presId="urn:microsoft.com/office/officeart/2005/8/layout/StepDownProcess"/>
    <dgm:cxn modelId="{1EAE1A5E-C53E-4961-95D2-445D5E49672D}" srcId="{948BB82E-461A-4F53-B1A1-924A04CDDEFE}" destId="{7AED242D-96D3-466B-A5F7-6F486A3DFE08}" srcOrd="1" destOrd="0" parTransId="{0ADFA282-013C-4BF7-AB6A-9C8D961FEAF9}" sibTransId="{DF048A29-1CE0-4033-A242-84795BAAB499}"/>
    <dgm:cxn modelId="{0C796A58-3B65-4723-A82E-366B0B78FABA}" type="presOf" srcId="{995BD905-FD02-4938-B9A0-77AFEAF069FE}" destId="{A9F0F0E7-FA2F-4E0E-9731-0F2D38D7100F}" srcOrd="0" destOrd="0" presId="urn:microsoft.com/office/officeart/2005/8/layout/StepDownProcess"/>
    <dgm:cxn modelId="{4EABA29C-7A89-43BD-B371-3FD44648D71D}" type="presOf" srcId="{D0784C91-949E-4573-8BCB-415EFC2EE967}" destId="{D8AC7927-CDF0-40CC-BA2E-80DF71B57EFF}" srcOrd="0" destOrd="2" presId="urn:microsoft.com/office/officeart/2005/8/layout/StepDownProcess"/>
    <dgm:cxn modelId="{9772452A-D778-42B8-8F0D-AF864F50E3AC}" srcId="{948BB82E-461A-4F53-B1A1-924A04CDDEFE}" destId="{C9C4B2D4-8798-494A-802C-71879B00A3AB}" srcOrd="0" destOrd="0" parTransId="{7FBFA925-28C5-493A-BB69-C9C1149FFE31}" sibTransId="{2F266719-6CD3-4927-AE7D-8B8DEAD283F6}"/>
    <dgm:cxn modelId="{420106D5-683C-467F-ADB1-8D328597D8C7}" type="presOf" srcId="{948BB82E-461A-4F53-B1A1-924A04CDDEFE}" destId="{E1AB8833-20A4-4E19-8E21-32E868C17FE0}" srcOrd="0" destOrd="0" presId="urn:microsoft.com/office/officeart/2005/8/layout/StepDownProcess"/>
    <dgm:cxn modelId="{22F1D924-BC17-4FCF-83E5-92904A3775EB}" type="presOf" srcId="{F11AECD5-86BB-4D60-B0E3-4BC36873B49B}" destId="{0F35DF05-C620-4716-88FC-31DE022A99E6}" srcOrd="0" destOrd="0" presId="urn:microsoft.com/office/officeart/2005/8/layout/StepDownProcess"/>
    <dgm:cxn modelId="{FD83E387-CD94-463B-8456-BC1CB47F4F00}" type="presOf" srcId="{5BB25D5C-168F-47C5-BB38-9EF51E9AB092}" destId="{2945E90B-9DB7-4BC4-848F-CFF88A7F5F56}" srcOrd="0" destOrd="0" presId="urn:microsoft.com/office/officeart/2005/8/layout/StepDownProcess"/>
    <dgm:cxn modelId="{43779B3A-2EE5-4C24-8000-6236ECC6E9CE}" type="presParOf" srcId="{0F35DF05-C620-4716-88FC-31DE022A99E6}" destId="{4A75ABD7-7BF4-4620-8654-EBDA84FDC837}" srcOrd="0" destOrd="0" presId="urn:microsoft.com/office/officeart/2005/8/layout/StepDownProcess"/>
    <dgm:cxn modelId="{A0C20FF3-71F3-4255-AA6C-23C4ECBFCC33}" type="presParOf" srcId="{4A75ABD7-7BF4-4620-8654-EBDA84FDC837}" destId="{5D3ADE29-470E-4A09-AFAA-38190BF37AE4}" srcOrd="0" destOrd="0" presId="urn:microsoft.com/office/officeart/2005/8/layout/StepDownProcess"/>
    <dgm:cxn modelId="{66866B58-6712-4300-BF7F-44BEA69819B9}" type="presParOf" srcId="{4A75ABD7-7BF4-4620-8654-EBDA84FDC837}" destId="{A9F0F0E7-FA2F-4E0E-9731-0F2D38D7100F}" srcOrd="1" destOrd="0" presId="urn:microsoft.com/office/officeart/2005/8/layout/StepDownProcess"/>
    <dgm:cxn modelId="{F0DFBE8B-4FDA-4EBE-A43F-0F4016CD78A5}" type="presParOf" srcId="{4A75ABD7-7BF4-4620-8654-EBDA84FDC837}" destId="{2945E90B-9DB7-4BC4-848F-CFF88A7F5F56}" srcOrd="2" destOrd="0" presId="urn:microsoft.com/office/officeart/2005/8/layout/StepDownProcess"/>
    <dgm:cxn modelId="{5AD382B9-6405-4F67-B176-0D2826220EE4}" type="presParOf" srcId="{0F35DF05-C620-4716-88FC-31DE022A99E6}" destId="{0D260E8B-58BA-40AF-BC10-6D3278F5116C}" srcOrd="1" destOrd="0" presId="urn:microsoft.com/office/officeart/2005/8/layout/StepDownProcess"/>
    <dgm:cxn modelId="{EF33C83B-1A9D-4D4A-B326-2811F076D71E}" type="presParOf" srcId="{0F35DF05-C620-4716-88FC-31DE022A99E6}" destId="{301B6A20-3394-415B-8BFC-2680D578862A}" srcOrd="2" destOrd="0" presId="urn:microsoft.com/office/officeart/2005/8/layout/StepDownProcess"/>
    <dgm:cxn modelId="{8CEA1CB0-8E7D-46CA-8E9C-C3B64449AEA2}" type="presParOf" srcId="{301B6A20-3394-415B-8BFC-2680D578862A}" destId="{22463B5D-9287-49DD-86CE-22E7CB6BF67E}" srcOrd="0" destOrd="0" presId="urn:microsoft.com/office/officeart/2005/8/layout/StepDownProcess"/>
    <dgm:cxn modelId="{4FBEE1FF-8F24-471E-AEEE-6745D5172AB4}" type="presParOf" srcId="{301B6A20-3394-415B-8BFC-2680D578862A}" destId="{6F887CEA-629E-4E8E-B85E-9B0871A9B6AA}" srcOrd="1" destOrd="0" presId="urn:microsoft.com/office/officeart/2005/8/layout/StepDownProcess"/>
    <dgm:cxn modelId="{8D370A22-E2B6-4857-9F20-709B861A5B89}" type="presParOf" srcId="{301B6A20-3394-415B-8BFC-2680D578862A}" destId="{D8AC7927-CDF0-40CC-BA2E-80DF71B57EFF}" srcOrd="2" destOrd="0" presId="urn:microsoft.com/office/officeart/2005/8/layout/StepDownProcess"/>
    <dgm:cxn modelId="{AFADA0F2-2BF1-437A-8955-2F3639C66E7E}" type="presParOf" srcId="{0F35DF05-C620-4716-88FC-31DE022A99E6}" destId="{7914EFD8-E3AC-42AB-88D7-6FE1CC5492E4}" srcOrd="3" destOrd="0" presId="urn:microsoft.com/office/officeart/2005/8/layout/StepDownProcess"/>
    <dgm:cxn modelId="{A28BCA18-43E5-4CCA-A789-A790DEB19490}" type="presParOf" srcId="{0F35DF05-C620-4716-88FC-31DE022A99E6}" destId="{314AE5AE-F126-4033-94E3-03421D08C2C4}" srcOrd="4" destOrd="0" presId="urn:microsoft.com/office/officeart/2005/8/layout/StepDownProcess"/>
    <dgm:cxn modelId="{F93FD061-B77C-4F4A-A603-B70261F568F8}" type="presParOf" srcId="{314AE5AE-F126-4033-94E3-03421D08C2C4}" destId="{E1AB8833-20A4-4E19-8E21-32E868C17FE0}" srcOrd="0" destOrd="0" presId="urn:microsoft.com/office/officeart/2005/8/layout/StepDownProcess"/>
    <dgm:cxn modelId="{3574CFF7-8E1A-4593-8041-ED997C375FB5}" type="presParOf" srcId="{314AE5AE-F126-4033-94E3-03421D08C2C4}" destId="{FC04B995-3D1D-4C77-81BB-3964BBD92D2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44255B4-B12C-4842-B5C9-C0EC642A6546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#12" csCatId="colorful" phldr="1"/>
      <dgm:spPr/>
      <dgm:t>
        <a:bodyPr/>
        <a:lstStyle/>
        <a:p>
          <a:endParaRPr lang="en-US"/>
        </a:p>
      </dgm:t>
    </dgm:pt>
    <dgm:pt modelId="{1629F739-0C3B-4638-B08C-919D004B6D7C}">
      <dgm:prSet phldrT="[Text]"/>
      <dgm:spPr/>
      <dgm:t>
        <a:bodyPr/>
        <a:lstStyle/>
        <a:p>
          <a:r>
            <a:rPr lang="en-US" dirty="0" smtClean="0"/>
            <a:t>Send RMD directly to charity</a:t>
          </a:r>
          <a:endParaRPr lang="en-US" dirty="0"/>
        </a:p>
      </dgm:t>
    </dgm:pt>
    <dgm:pt modelId="{BB084EBF-767C-4F4E-A84E-21166999394F}" type="parTrans" cxnId="{C151381C-9C95-475D-A563-14938A46C651}">
      <dgm:prSet/>
      <dgm:spPr/>
      <dgm:t>
        <a:bodyPr/>
        <a:lstStyle/>
        <a:p>
          <a:endParaRPr lang="en-US"/>
        </a:p>
      </dgm:t>
    </dgm:pt>
    <dgm:pt modelId="{30E00FF2-0D18-46F2-AE45-E1912C971F25}" type="sibTrans" cxnId="{C151381C-9C95-475D-A563-14938A46C651}">
      <dgm:prSet/>
      <dgm:spPr/>
      <dgm:t>
        <a:bodyPr/>
        <a:lstStyle/>
        <a:p>
          <a:endParaRPr lang="en-US"/>
        </a:p>
      </dgm:t>
    </dgm:pt>
    <dgm:pt modelId="{19A5B363-C58B-4A8E-88E5-88D23A7BCAA5}">
      <dgm:prSet phldrT="[Text]"/>
      <dgm:spPr/>
      <dgm:t>
        <a:bodyPr/>
        <a:lstStyle/>
        <a:p>
          <a:r>
            <a:rPr lang="en-US" dirty="0" smtClean="0"/>
            <a:t>Not to DAF</a:t>
          </a:r>
          <a:endParaRPr lang="en-US" dirty="0"/>
        </a:p>
      </dgm:t>
    </dgm:pt>
    <dgm:pt modelId="{1C8770A5-13CC-410F-A941-1AEFBBF41C15}" type="parTrans" cxnId="{6A3CFE96-733E-458E-AB93-AC53B85BC429}">
      <dgm:prSet/>
      <dgm:spPr/>
      <dgm:t>
        <a:bodyPr/>
        <a:lstStyle/>
        <a:p>
          <a:endParaRPr lang="en-US"/>
        </a:p>
      </dgm:t>
    </dgm:pt>
    <dgm:pt modelId="{F72BD76B-F78D-4DCD-871B-F350B6BE7943}" type="sibTrans" cxnId="{6A3CFE96-733E-458E-AB93-AC53B85BC429}">
      <dgm:prSet/>
      <dgm:spPr/>
      <dgm:t>
        <a:bodyPr/>
        <a:lstStyle/>
        <a:p>
          <a:endParaRPr lang="en-US"/>
        </a:p>
      </dgm:t>
    </dgm:pt>
    <dgm:pt modelId="{581F6EBA-30A6-40AF-A85D-53280F9A89CB}">
      <dgm:prSet phldrT="[Text]"/>
      <dgm:spPr/>
      <dgm:t>
        <a:bodyPr/>
        <a:lstStyle/>
        <a:p>
          <a:r>
            <a:rPr lang="en-US" dirty="0" smtClean="0"/>
            <a:t>RMD not taxable</a:t>
          </a:r>
          <a:endParaRPr lang="en-US" dirty="0"/>
        </a:p>
      </dgm:t>
    </dgm:pt>
    <dgm:pt modelId="{BC3D94D9-A632-432B-AC26-84D8429E517E}" type="parTrans" cxnId="{08747BB9-0BE2-4A9C-8CD0-DC20BC3A621E}">
      <dgm:prSet/>
      <dgm:spPr/>
      <dgm:t>
        <a:bodyPr/>
        <a:lstStyle/>
        <a:p>
          <a:endParaRPr lang="en-US"/>
        </a:p>
      </dgm:t>
    </dgm:pt>
    <dgm:pt modelId="{747A71ED-BBD7-4604-9F49-27D0398E178A}" type="sibTrans" cxnId="{08747BB9-0BE2-4A9C-8CD0-DC20BC3A621E}">
      <dgm:prSet/>
      <dgm:spPr/>
      <dgm:t>
        <a:bodyPr/>
        <a:lstStyle/>
        <a:p>
          <a:endParaRPr lang="en-US"/>
        </a:p>
      </dgm:t>
    </dgm:pt>
    <dgm:pt modelId="{2FD5116A-2741-4021-96AE-56ABE5522226}">
      <dgm:prSet phldrT="[Text]"/>
      <dgm:spPr/>
      <dgm:t>
        <a:bodyPr/>
        <a:lstStyle/>
        <a:p>
          <a:r>
            <a:rPr lang="en-US" dirty="0" smtClean="0"/>
            <a:t>Reduces AGI</a:t>
          </a:r>
          <a:endParaRPr lang="en-US" dirty="0"/>
        </a:p>
      </dgm:t>
    </dgm:pt>
    <dgm:pt modelId="{4666217A-7986-46F9-842C-E6E63CF3E3E2}" type="parTrans" cxnId="{A0D15E0D-97FD-41D6-948B-D78CD4F7D3DD}">
      <dgm:prSet/>
      <dgm:spPr/>
      <dgm:t>
        <a:bodyPr/>
        <a:lstStyle/>
        <a:p>
          <a:endParaRPr lang="en-US"/>
        </a:p>
      </dgm:t>
    </dgm:pt>
    <dgm:pt modelId="{83AD3777-4EF6-4372-9611-635CD926271E}" type="sibTrans" cxnId="{A0D15E0D-97FD-41D6-948B-D78CD4F7D3DD}">
      <dgm:prSet/>
      <dgm:spPr/>
      <dgm:t>
        <a:bodyPr/>
        <a:lstStyle/>
        <a:p>
          <a:endParaRPr lang="en-US"/>
        </a:p>
      </dgm:t>
    </dgm:pt>
    <dgm:pt modelId="{E045BBC1-B5BA-4AA6-8FC2-5041A979BF73}">
      <dgm:prSet phldrT="[Text]"/>
      <dgm:spPr/>
      <dgm:t>
        <a:bodyPr/>
        <a:lstStyle/>
        <a:p>
          <a:r>
            <a:rPr lang="en-US" dirty="0" smtClean="0"/>
            <a:t>Donation not deductible</a:t>
          </a:r>
          <a:endParaRPr lang="en-US" dirty="0"/>
        </a:p>
      </dgm:t>
    </dgm:pt>
    <dgm:pt modelId="{01487185-7E31-40FD-AF15-6B13182AEA35}" type="parTrans" cxnId="{7BED046B-7DB9-4409-919A-8DDDE12D7BB4}">
      <dgm:prSet/>
      <dgm:spPr/>
      <dgm:t>
        <a:bodyPr/>
        <a:lstStyle/>
        <a:p>
          <a:endParaRPr lang="en-US"/>
        </a:p>
      </dgm:t>
    </dgm:pt>
    <dgm:pt modelId="{54518C48-3E3D-4ADC-90E2-503834C6C663}" type="sibTrans" cxnId="{7BED046B-7DB9-4409-919A-8DDDE12D7BB4}">
      <dgm:prSet/>
      <dgm:spPr/>
      <dgm:t>
        <a:bodyPr/>
        <a:lstStyle/>
        <a:p>
          <a:endParaRPr lang="en-US"/>
        </a:p>
      </dgm:t>
    </dgm:pt>
    <dgm:pt modelId="{F48F5FCD-EF3B-4CEB-AC4F-898C81282E86}" type="pres">
      <dgm:prSet presAssocID="{E44255B4-B12C-4842-B5C9-C0EC642A654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6CAA46D-6C49-4DEE-8959-4BFA830438B2}" type="pres">
      <dgm:prSet presAssocID="{1629F739-0C3B-4638-B08C-919D004B6D7C}" presName="composite" presStyleCnt="0"/>
      <dgm:spPr/>
    </dgm:pt>
    <dgm:pt modelId="{C1F969AD-35A5-4738-B98A-397C601B99F9}" type="pres">
      <dgm:prSet presAssocID="{1629F739-0C3B-4638-B08C-919D004B6D7C}" presName="bentUpArrow1" presStyleLbl="alignImgPlace1" presStyleIdx="0" presStyleCnt="2"/>
      <dgm:spPr/>
    </dgm:pt>
    <dgm:pt modelId="{AB571183-B965-4AE8-BA32-278C4EE75380}" type="pres">
      <dgm:prSet presAssocID="{1629F739-0C3B-4638-B08C-919D004B6D7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F84339-E545-4FE8-9657-22994B4FA9AC}" type="pres">
      <dgm:prSet presAssocID="{1629F739-0C3B-4638-B08C-919D004B6D7C}" presName="ChildText" presStyleLbl="revTx" presStyleIdx="0" presStyleCnt="2" custScaleX="134240" custLinFactNeighborX="18255" custLinFactNeighborY="50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6C0E0-8B4C-4821-97D4-69D02374563A}" type="pres">
      <dgm:prSet presAssocID="{30E00FF2-0D18-46F2-AE45-E1912C971F25}" presName="sibTrans" presStyleCnt="0"/>
      <dgm:spPr/>
    </dgm:pt>
    <dgm:pt modelId="{33AFF038-095E-4A1B-BDAE-923971E7A45C}" type="pres">
      <dgm:prSet presAssocID="{581F6EBA-30A6-40AF-A85D-53280F9A89CB}" presName="composite" presStyleCnt="0"/>
      <dgm:spPr/>
    </dgm:pt>
    <dgm:pt modelId="{342B7E4A-9CE0-49F2-917C-6800AFF4ADDC}" type="pres">
      <dgm:prSet presAssocID="{581F6EBA-30A6-40AF-A85D-53280F9A89CB}" presName="bentUpArrow1" presStyleLbl="alignImgPlace1" presStyleIdx="1" presStyleCnt="2"/>
      <dgm:spPr/>
    </dgm:pt>
    <dgm:pt modelId="{AC9D621B-F7EB-424E-9EDE-BBFC9F7A6B5B}" type="pres">
      <dgm:prSet presAssocID="{581F6EBA-30A6-40AF-A85D-53280F9A89CB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7EAA23-AA4A-442A-A3D2-A2A2101BD4DA}" type="pres">
      <dgm:prSet presAssocID="{581F6EBA-30A6-40AF-A85D-53280F9A89CB}" presName="ChildText" presStyleLbl="revTx" presStyleIdx="1" presStyleCnt="2" custScaleX="123981" custLinFactNeighborX="13432" custLinFactNeighborY="1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15934-85D3-4608-8641-B8ACD44D2297}" type="pres">
      <dgm:prSet presAssocID="{747A71ED-BBD7-4604-9F49-27D0398E178A}" presName="sibTrans" presStyleCnt="0"/>
      <dgm:spPr/>
    </dgm:pt>
    <dgm:pt modelId="{72A48EF1-677F-408F-9B0D-AE355170BF43}" type="pres">
      <dgm:prSet presAssocID="{E045BBC1-B5BA-4AA6-8FC2-5041A979BF73}" presName="composite" presStyleCnt="0"/>
      <dgm:spPr/>
    </dgm:pt>
    <dgm:pt modelId="{C17DA767-9CE7-41BF-9AE0-CC19CFCFA062}" type="pres">
      <dgm:prSet presAssocID="{E045BBC1-B5BA-4AA6-8FC2-5041A979BF7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EA33E7-F7AC-4F44-BBD0-E94ACF818B34}" type="presOf" srcId="{19A5B363-C58B-4A8E-88E5-88D23A7BCAA5}" destId="{58F84339-E545-4FE8-9657-22994B4FA9AC}" srcOrd="0" destOrd="0" presId="urn:microsoft.com/office/officeart/2005/8/layout/StepDownProcess"/>
    <dgm:cxn modelId="{CE11B3BA-A59A-4C89-ACA8-E55FBD7C4171}" type="presOf" srcId="{2FD5116A-2741-4021-96AE-56ABE5522226}" destId="{DF7EAA23-AA4A-442A-A3D2-A2A2101BD4DA}" srcOrd="0" destOrd="0" presId="urn:microsoft.com/office/officeart/2005/8/layout/StepDownProcess"/>
    <dgm:cxn modelId="{3908B2C9-F4D0-4895-AA9C-424A91ACE679}" type="presOf" srcId="{E045BBC1-B5BA-4AA6-8FC2-5041A979BF73}" destId="{C17DA767-9CE7-41BF-9AE0-CC19CFCFA062}" srcOrd="0" destOrd="0" presId="urn:microsoft.com/office/officeart/2005/8/layout/StepDownProcess"/>
    <dgm:cxn modelId="{C151381C-9C95-475D-A563-14938A46C651}" srcId="{E44255B4-B12C-4842-B5C9-C0EC642A6546}" destId="{1629F739-0C3B-4638-B08C-919D004B6D7C}" srcOrd="0" destOrd="0" parTransId="{BB084EBF-767C-4F4E-A84E-21166999394F}" sibTransId="{30E00FF2-0D18-46F2-AE45-E1912C971F25}"/>
    <dgm:cxn modelId="{6A3CFE96-733E-458E-AB93-AC53B85BC429}" srcId="{1629F739-0C3B-4638-B08C-919D004B6D7C}" destId="{19A5B363-C58B-4A8E-88E5-88D23A7BCAA5}" srcOrd="0" destOrd="0" parTransId="{1C8770A5-13CC-410F-A941-1AEFBBF41C15}" sibTransId="{F72BD76B-F78D-4DCD-871B-F350B6BE7943}"/>
    <dgm:cxn modelId="{F4520B13-3093-48D0-9650-279E12E4FDBF}" type="presOf" srcId="{E44255B4-B12C-4842-B5C9-C0EC642A6546}" destId="{F48F5FCD-EF3B-4CEB-AC4F-898C81282E86}" srcOrd="0" destOrd="0" presId="urn:microsoft.com/office/officeart/2005/8/layout/StepDownProcess"/>
    <dgm:cxn modelId="{57C30EDE-06C1-4335-B50D-A00C267066C2}" type="presOf" srcId="{581F6EBA-30A6-40AF-A85D-53280F9A89CB}" destId="{AC9D621B-F7EB-424E-9EDE-BBFC9F7A6B5B}" srcOrd="0" destOrd="0" presId="urn:microsoft.com/office/officeart/2005/8/layout/StepDownProcess"/>
    <dgm:cxn modelId="{A0D15E0D-97FD-41D6-948B-D78CD4F7D3DD}" srcId="{581F6EBA-30A6-40AF-A85D-53280F9A89CB}" destId="{2FD5116A-2741-4021-96AE-56ABE5522226}" srcOrd="0" destOrd="0" parTransId="{4666217A-7986-46F9-842C-E6E63CF3E3E2}" sibTransId="{83AD3777-4EF6-4372-9611-635CD926271E}"/>
    <dgm:cxn modelId="{08747BB9-0BE2-4A9C-8CD0-DC20BC3A621E}" srcId="{E44255B4-B12C-4842-B5C9-C0EC642A6546}" destId="{581F6EBA-30A6-40AF-A85D-53280F9A89CB}" srcOrd="1" destOrd="0" parTransId="{BC3D94D9-A632-432B-AC26-84D8429E517E}" sibTransId="{747A71ED-BBD7-4604-9F49-27D0398E178A}"/>
    <dgm:cxn modelId="{7BED046B-7DB9-4409-919A-8DDDE12D7BB4}" srcId="{E44255B4-B12C-4842-B5C9-C0EC642A6546}" destId="{E045BBC1-B5BA-4AA6-8FC2-5041A979BF73}" srcOrd="2" destOrd="0" parTransId="{01487185-7E31-40FD-AF15-6B13182AEA35}" sibTransId="{54518C48-3E3D-4ADC-90E2-503834C6C663}"/>
    <dgm:cxn modelId="{F19AA3E3-765C-47D5-87DA-499185763664}" type="presOf" srcId="{1629F739-0C3B-4638-B08C-919D004B6D7C}" destId="{AB571183-B965-4AE8-BA32-278C4EE75380}" srcOrd="0" destOrd="0" presId="urn:microsoft.com/office/officeart/2005/8/layout/StepDownProcess"/>
    <dgm:cxn modelId="{8EAD289B-1CAA-41BF-8780-2EC175EE5DA2}" type="presParOf" srcId="{F48F5FCD-EF3B-4CEB-AC4F-898C81282E86}" destId="{96CAA46D-6C49-4DEE-8959-4BFA830438B2}" srcOrd="0" destOrd="0" presId="urn:microsoft.com/office/officeart/2005/8/layout/StepDownProcess"/>
    <dgm:cxn modelId="{51D99258-CBB5-4DC5-96C0-8E3F2C82CF0F}" type="presParOf" srcId="{96CAA46D-6C49-4DEE-8959-4BFA830438B2}" destId="{C1F969AD-35A5-4738-B98A-397C601B99F9}" srcOrd="0" destOrd="0" presId="urn:microsoft.com/office/officeart/2005/8/layout/StepDownProcess"/>
    <dgm:cxn modelId="{6A06AC29-0F38-4486-9F36-801A05FC0C46}" type="presParOf" srcId="{96CAA46D-6C49-4DEE-8959-4BFA830438B2}" destId="{AB571183-B965-4AE8-BA32-278C4EE75380}" srcOrd="1" destOrd="0" presId="urn:microsoft.com/office/officeart/2005/8/layout/StepDownProcess"/>
    <dgm:cxn modelId="{05645D28-B82A-4460-AD3B-3F5135E578D5}" type="presParOf" srcId="{96CAA46D-6C49-4DEE-8959-4BFA830438B2}" destId="{58F84339-E545-4FE8-9657-22994B4FA9AC}" srcOrd="2" destOrd="0" presId="urn:microsoft.com/office/officeart/2005/8/layout/StepDownProcess"/>
    <dgm:cxn modelId="{0D55ECE6-943F-4C57-AF12-2DFB946BD8A0}" type="presParOf" srcId="{F48F5FCD-EF3B-4CEB-AC4F-898C81282E86}" destId="{B0E6C0E0-8B4C-4821-97D4-69D02374563A}" srcOrd="1" destOrd="0" presId="urn:microsoft.com/office/officeart/2005/8/layout/StepDownProcess"/>
    <dgm:cxn modelId="{71BDE485-CCB8-458B-939F-2E4653D54BAA}" type="presParOf" srcId="{F48F5FCD-EF3B-4CEB-AC4F-898C81282E86}" destId="{33AFF038-095E-4A1B-BDAE-923971E7A45C}" srcOrd="2" destOrd="0" presId="urn:microsoft.com/office/officeart/2005/8/layout/StepDownProcess"/>
    <dgm:cxn modelId="{797D909F-03C4-4185-8E7D-C4ED3664D843}" type="presParOf" srcId="{33AFF038-095E-4A1B-BDAE-923971E7A45C}" destId="{342B7E4A-9CE0-49F2-917C-6800AFF4ADDC}" srcOrd="0" destOrd="0" presId="urn:microsoft.com/office/officeart/2005/8/layout/StepDownProcess"/>
    <dgm:cxn modelId="{4C1E176C-E02A-49D6-8742-8A7ACA0D9707}" type="presParOf" srcId="{33AFF038-095E-4A1B-BDAE-923971E7A45C}" destId="{AC9D621B-F7EB-424E-9EDE-BBFC9F7A6B5B}" srcOrd="1" destOrd="0" presId="urn:microsoft.com/office/officeart/2005/8/layout/StepDownProcess"/>
    <dgm:cxn modelId="{F5A9CF3E-1D20-492E-9421-4D94B4488DCA}" type="presParOf" srcId="{33AFF038-095E-4A1B-BDAE-923971E7A45C}" destId="{DF7EAA23-AA4A-442A-A3D2-A2A2101BD4DA}" srcOrd="2" destOrd="0" presId="urn:microsoft.com/office/officeart/2005/8/layout/StepDownProcess"/>
    <dgm:cxn modelId="{76932A8E-CAAD-4414-877A-9F0692115E9F}" type="presParOf" srcId="{F48F5FCD-EF3B-4CEB-AC4F-898C81282E86}" destId="{FE915934-85D3-4608-8641-B8ACD44D2297}" srcOrd="3" destOrd="0" presId="urn:microsoft.com/office/officeart/2005/8/layout/StepDownProcess"/>
    <dgm:cxn modelId="{BD56FBC4-DEAA-4F93-9086-D256D8E89992}" type="presParOf" srcId="{F48F5FCD-EF3B-4CEB-AC4F-898C81282E86}" destId="{72A48EF1-677F-408F-9B0D-AE355170BF43}" srcOrd="4" destOrd="0" presId="urn:microsoft.com/office/officeart/2005/8/layout/StepDownProcess"/>
    <dgm:cxn modelId="{789D93F6-B780-41EC-B4DE-62BCC99677EA}" type="presParOf" srcId="{72A48EF1-677F-408F-9B0D-AE355170BF43}" destId="{C17DA767-9CE7-41BF-9AE0-CC19CFCFA06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522F388-E88C-4BE7-BF6F-6FA27537701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0B3A5-5202-4D4D-BE86-74EA1D48C7D8}">
      <dgm:prSet phldrT="[Text]"/>
      <dgm:spPr/>
      <dgm:t>
        <a:bodyPr/>
        <a:lstStyle/>
        <a:p>
          <a:r>
            <a:rPr lang="en-US" dirty="0" smtClean="0"/>
            <a:t>70-1/2 or older</a:t>
          </a:r>
          <a:endParaRPr lang="en-US" dirty="0"/>
        </a:p>
      </dgm:t>
    </dgm:pt>
    <dgm:pt modelId="{D8DDA5E9-937A-4EBD-8840-7960C313DCA9}" type="parTrans" cxnId="{486EED31-02D8-4B68-AEB5-20C2D215D392}">
      <dgm:prSet/>
      <dgm:spPr/>
      <dgm:t>
        <a:bodyPr/>
        <a:lstStyle/>
        <a:p>
          <a:endParaRPr lang="en-US"/>
        </a:p>
      </dgm:t>
    </dgm:pt>
    <dgm:pt modelId="{327C24F8-F34B-4A5A-83D2-D23750E0CBDF}" type="sibTrans" cxnId="{486EED31-02D8-4B68-AEB5-20C2D215D392}">
      <dgm:prSet/>
      <dgm:spPr/>
      <dgm:t>
        <a:bodyPr/>
        <a:lstStyle/>
        <a:p>
          <a:endParaRPr lang="en-US"/>
        </a:p>
      </dgm:t>
    </dgm:pt>
    <dgm:pt modelId="{B63CA071-9C11-44BE-8769-0D3BCD1B4500}">
      <dgm:prSet phldrT="[Text]"/>
      <dgm:spPr/>
      <dgm:t>
        <a:bodyPr/>
        <a:lstStyle/>
        <a:p>
          <a:r>
            <a:rPr lang="en-US" dirty="0" smtClean="0"/>
            <a:t>Charitable intent</a:t>
          </a:r>
          <a:endParaRPr lang="en-US" dirty="0"/>
        </a:p>
      </dgm:t>
    </dgm:pt>
    <dgm:pt modelId="{5714A073-53F1-4928-B88C-5B6C10B671E3}" type="parTrans" cxnId="{0909E96B-202E-4CD0-861A-C6C55BE9A420}">
      <dgm:prSet/>
      <dgm:spPr/>
      <dgm:t>
        <a:bodyPr/>
        <a:lstStyle/>
        <a:p>
          <a:endParaRPr lang="en-US"/>
        </a:p>
      </dgm:t>
    </dgm:pt>
    <dgm:pt modelId="{C1B7A447-C815-4924-AC29-EDECBB32E844}" type="sibTrans" cxnId="{0909E96B-202E-4CD0-861A-C6C55BE9A420}">
      <dgm:prSet/>
      <dgm:spPr/>
      <dgm:t>
        <a:bodyPr/>
        <a:lstStyle/>
        <a:p>
          <a:endParaRPr lang="en-US"/>
        </a:p>
      </dgm:t>
    </dgm:pt>
    <dgm:pt modelId="{A72CF986-FF11-4EC1-BAA3-7D3C603C98D6}">
      <dgm:prSet phldrT="[Text]"/>
      <dgm:spPr/>
      <dgm:t>
        <a:bodyPr/>
        <a:lstStyle/>
        <a:p>
          <a:r>
            <a:rPr lang="en-US" dirty="0" smtClean="0"/>
            <a:t>Standard deduction</a:t>
          </a:r>
          <a:endParaRPr lang="en-US" dirty="0"/>
        </a:p>
      </dgm:t>
    </dgm:pt>
    <dgm:pt modelId="{F00F6AC6-2E2E-450D-95E0-0A21243D6F03}" type="parTrans" cxnId="{803288A3-B382-4B4A-B40C-BFCAB9FEE038}">
      <dgm:prSet/>
      <dgm:spPr/>
      <dgm:t>
        <a:bodyPr/>
        <a:lstStyle/>
        <a:p>
          <a:endParaRPr lang="en-US"/>
        </a:p>
      </dgm:t>
    </dgm:pt>
    <dgm:pt modelId="{F6DE9FE8-9F5B-481C-ACF0-48A92CBC4D26}" type="sibTrans" cxnId="{803288A3-B382-4B4A-B40C-BFCAB9FEE038}">
      <dgm:prSet/>
      <dgm:spPr/>
      <dgm:t>
        <a:bodyPr/>
        <a:lstStyle/>
        <a:p>
          <a:endParaRPr lang="en-US"/>
        </a:p>
      </dgm:t>
    </dgm:pt>
    <dgm:pt modelId="{A2814294-60E4-46BF-87D3-686604DE5EE7}">
      <dgm:prSet phldrT="[Text]"/>
      <dgm:spPr/>
      <dgm:t>
        <a:bodyPr/>
        <a:lstStyle/>
        <a:p>
          <a:r>
            <a:rPr lang="en-US" dirty="0" smtClean="0"/>
            <a:t>AGI impacts</a:t>
          </a:r>
          <a:endParaRPr lang="en-US" dirty="0"/>
        </a:p>
      </dgm:t>
    </dgm:pt>
    <dgm:pt modelId="{4355A06E-2131-42B5-820B-EE429D90D3B2}" type="parTrans" cxnId="{7D510717-1B89-4EF9-B1E0-264EC3D88F61}">
      <dgm:prSet/>
      <dgm:spPr/>
      <dgm:t>
        <a:bodyPr/>
        <a:lstStyle/>
        <a:p>
          <a:endParaRPr lang="en-US"/>
        </a:p>
      </dgm:t>
    </dgm:pt>
    <dgm:pt modelId="{30CCBD9F-FA7A-4C6D-B1D2-2400FC3E274A}" type="sibTrans" cxnId="{7D510717-1B89-4EF9-B1E0-264EC3D88F61}">
      <dgm:prSet/>
      <dgm:spPr/>
      <dgm:t>
        <a:bodyPr/>
        <a:lstStyle/>
        <a:p>
          <a:endParaRPr lang="en-US"/>
        </a:p>
      </dgm:t>
    </dgm:pt>
    <dgm:pt modelId="{086BCD1B-9BDF-41D8-A652-54DF2579DAA9}" type="pres">
      <dgm:prSet presAssocID="{7522F388-E88C-4BE7-BF6F-6FA27537701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3613F2B-B55E-4284-9E32-75B78632F53A}" type="pres">
      <dgm:prSet presAssocID="{5880B3A5-5202-4D4D-BE86-74EA1D48C7D8}" presName="thickLine" presStyleLbl="alignNode1" presStyleIdx="0" presStyleCnt="4"/>
      <dgm:spPr/>
    </dgm:pt>
    <dgm:pt modelId="{2FFB376C-455E-45CD-95C5-7065225767B5}" type="pres">
      <dgm:prSet presAssocID="{5880B3A5-5202-4D4D-BE86-74EA1D48C7D8}" presName="horz1" presStyleCnt="0"/>
      <dgm:spPr/>
    </dgm:pt>
    <dgm:pt modelId="{6327F837-0FEE-4533-B120-BE15105A605E}" type="pres">
      <dgm:prSet presAssocID="{5880B3A5-5202-4D4D-BE86-74EA1D48C7D8}" presName="tx1" presStyleLbl="revTx" presStyleIdx="0" presStyleCnt="4"/>
      <dgm:spPr/>
      <dgm:t>
        <a:bodyPr/>
        <a:lstStyle/>
        <a:p>
          <a:endParaRPr lang="en-US"/>
        </a:p>
      </dgm:t>
    </dgm:pt>
    <dgm:pt modelId="{1A8C257B-174C-483B-B232-6C970A0957F6}" type="pres">
      <dgm:prSet presAssocID="{5880B3A5-5202-4D4D-BE86-74EA1D48C7D8}" presName="vert1" presStyleCnt="0"/>
      <dgm:spPr/>
    </dgm:pt>
    <dgm:pt modelId="{74842499-37B0-4C97-A9CC-B55C3DB1DF61}" type="pres">
      <dgm:prSet presAssocID="{B63CA071-9C11-44BE-8769-0D3BCD1B4500}" presName="thickLine" presStyleLbl="alignNode1" presStyleIdx="1" presStyleCnt="4"/>
      <dgm:spPr/>
    </dgm:pt>
    <dgm:pt modelId="{A41E356C-2A38-4BD5-A1EB-46119A771FC3}" type="pres">
      <dgm:prSet presAssocID="{B63CA071-9C11-44BE-8769-0D3BCD1B4500}" presName="horz1" presStyleCnt="0"/>
      <dgm:spPr/>
    </dgm:pt>
    <dgm:pt modelId="{8492C34B-18C5-4EBD-9D79-9908428F7D65}" type="pres">
      <dgm:prSet presAssocID="{B63CA071-9C11-44BE-8769-0D3BCD1B4500}" presName="tx1" presStyleLbl="revTx" presStyleIdx="1" presStyleCnt="4"/>
      <dgm:spPr/>
      <dgm:t>
        <a:bodyPr/>
        <a:lstStyle/>
        <a:p>
          <a:endParaRPr lang="en-US"/>
        </a:p>
      </dgm:t>
    </dgm:pt>
    <dgm:pt modelId="{D3B51EF8-DB59-4AB6-A194-858E66937513}" type="pres">
      <dgm:prSet presAssocID="{B63CA071-9C11-44BE-8769-0D3BCD1B4500}" presName="vert1" presStyleCnt="0"/>
      <dgm:spPr/>
    </dgm:pt>
    <dgm:pt modelId="{129328D3-26FA-4117-800C-F995BAB4F033}" type="pres">
      <dgm:prSet presAssocID="{A72CF986-FF11-4EC1-BAA3-7D3C603C98D6}" presName="thickLine" presStyleLbl="alignNode1" presStyleIdx="2" presStyleCnt="4"/>
      <dgm:spPr/>
    </dgm:pt>
    <dgm:pt modelId="{BCFFF604-B4BE-417F-B1F1-FD73CB90F69E}" type="pres">
      <dgm:prSet presAssocID="{A72CF986-FF11-4EC1-BAA3-7D3C603C98D6}" presName="horz1" presStyleCnt="0"/>
      <dgm:spPr/>
    </dgm:pt>
    <dgm:pt modelId="{59B19E55-6A24-4D63-A038-31C38D94E7A4}" type="pres">
      <dgm:prSet presAssocID="{A72CF986-FF11-4EC1-BAA3-7D3C603C98D6}" presName="tx1" presStyleLbl="revTx" presStyleIdx="2" presStyleCnt="4"/>
      <dgm:spPr/>
      <dgm:t>
        <a:bodyPr/>
        <a:lstStyle/>
        <a:p>
          <a:endParaRPr lang="en-US"/>
        </a:p>
      </dgm:t>
    </dgm:pt>
    <dgm:pt modelId="{08888707-1E20-47A4-8E8B-8AE3457E2813}" type="pres">
      <dgm:prSet presAssocID="{A72CF986-FF11-4EC1-BAA3-7D3C603C98D6}" presName="vert1" presStyleCnt="0"/>
      <dgm:spPr/>
    </dgm:pt>
    <dgm:pt modelId="{0C453318-84A9-4D37-8920-10D1495981C6}" type="pres">
      <dgm:prSet presAssocID="{A2814294-60E4-46BF-87D3-686604DE5EE7}" presName="thickLine" presStyleLbl="alignNode1" presStyleIdx="3" presStyleCnt="4"/>
      <dgm:spPr/>
    </dgm:pt>
    <dgm:pt modelId="{9720BF08-E855-4901-B1E2-0439A2EB1265}" type="pres">
      <dgm:prSet presAssocID="{A2814294-60E4-46BF-87D3-686604DE5EE7}" presName="horz1" presStyleCnt="0"/>
      <dgm:spPr/>
    </dgm:pt>
    <dgm:pt modelId="{EE897427-043B-44CC-90A8-7148E6CB0A4B}" type="pres">
      <dgm:prSet presAssocID="{A2814294-60E4-46BF-87D3-686604DE5EE7}" presName="tx1" presStyleLbl="revTx" presStyleIdx="3" presStyleCnt="4"/>
      <dgm:spPr/>
      <dgm:t>
        <a:bodyPr/>
        <a:lstStyle/>
        <a:p>
          <a:endParaRPr lang="en-US"/>
        </a:p>
      </dgm:t>
    </dgm:pt>
    <dgm:pt modelId="{D01F15BE-D8EB-4408-A7FF-4CCAA70C3EB6}" type="pres">
      <dgm:prSet presAssocID="{A2814294-60E4-46BF-87D3-686604DE5EE7}" presName="vert1" presStyleCnt="0"/>
      <dgm:spPr/>
    </dgm:pt>
  </dgm:ptLst>
  <dgm:cxnLst>
    <dgm:cxn modelId="{0909E96B-202E-4CD0-861A-C6C55BE9A420}" srcId="{7522F388-E88C-4BE7-BF6F-6FA27537701D}" destId="{B63CA071-9C11-44BE-8769-0D3BCD1B4500}" srcOrd="1" destOrd="0" parTransId="{5714A073-53F1-4928-B88C-5B6C10B671E3}" sibTransId="{C1B7A447-C815-4924-AC29-EDECBB32E844}"/>
    <dgm:cxn modelId="{7D510717-1B89-4EF9-B1E0-264EC3D88F61}" srcId="{7522F388-E88C-4BE7-BF6F-6FA27537701D}" destId="{A2814294-60E4-46BF-87D3-686604DE5EE7}" srcOrd="3" destOrd="0" parTransId="{4355A06E-2131-42B5-820B-EE429D90D3B2}" sibTransId="{30CCBD9F-FA7A-4C6D-B1D2-2400FC3E274A}"/>
    <dgm:cxn modelId="{E776C5AE-38FD-4071-B7EB-4C7C3FBF38BE}" type="presOf" srcId="{5880B3A5-5202-4D4D-BE86-74EA1D48C7D8}" destId="{6327F837-0FEE-4533-B120-BE15105A605E}" srcOrd="0" destOrd="0" presId="urn:microsoft.com/office/officeart/2008/layout/LinedList"/>
    <dgm:cxn modelId="{486EED31-02D8-4B68-AEB5-20C2D215D392}" srcId="{7522F388-E88C-4BE7-BF6F-6FA27537701D}" destId="{5880B3A5-5202-4D4D-BE86-74EA1D48C7D8}" srcOrd="0" destOrd="0" parTransId="{D8DDA5E9-937A-4EBD-8840-7960C313DCA9}" sibTransId="{327C24F8-F34B-4A5A-83D2-D23750E0CBDF}"/>
    <dgm:cxn modelId="{803288A3-B382-4B4A-B40C-BFCAB9FEE038}" srcId="{7522F388-E88C-4BE7-BF6F-6FA27537701D}" destId="{A72CF986-FF11-4EC1-BAA3-7D3C603C98D6}" srcOrd="2" destOrd="0" parTransId="{F00F6AC6-2E2E-450D-95E0-0A21243D6F03}" sibTransId="{F6DE9FE8-9F5B-481C-ACF0-48A92CBC4D26}"/>
    <dgm:cxn modelId="{5320C00F-916C-46A2-9381-18CD79F79226}" type="presOf" srcId="{A72CF986-FF11-4EC1-BAA3-7D3C603C98D6}" destId="{59B19E55-6A24-4D63-A038-31C38D94E7A4}" srcOrd="0" destOrd="0" presId="urn:microsoft.com/office/officeart/2008/layout/LinedList"/>
    <dgm:cxn modelId="{62620375-4297-4FE8-B471-99DFE5829E8D}" type="presOf" srcId="{7522F388-E88C-4BE7-BF6F-6FA27537701D}" destId="{086BCD1B-9BDF-41D8-A652-54DF2579DAA9}" srcOrd="0" destOrd="0" presId="urn:microsoft.com/office/officeart/2008/layout/LinedList"/>
    <dgm:cxn modelId="{69D33128-2E9C-4FDA-A849-C49732C62F7E}" type="presOf" srcId="{B63CA071-9C11-44BE-8769-0D3BCD1B4500}" destId="{8492C34B-18C5-4EBD-9D79-9908428F7D65}" srcOrd="0" destOrd="0" presId="urn:microsoft.com/office/officeart/2008/layout/LinedList"/>
    <dgm:cxn modelId="{BE4C5B35-D9E8-4EC7-8048-4C12FBFC8035}" type="presOf" srcId="{A2814294-60E4-46BF-87D3-686604DE5EE7}" destId="{EE897427-043B-44CC-90A8-7148E6CB0A4B}" srcOrd="0" destOrd="0" presId="urn:microsoft.com/office/officeart/2008/layout/LinedList"/>
    <dgm:cxn modelId="{987D6331-3440-4029-B4C5-F75BF31033A1}" type="presParOf" srcId="{086BCD1B-9BDF-41D8-A652-54DF2579DAA9}" destId="{53613F2B-B55E-4284-9E32-75B78632F53A}" srcOrd="0" destOrd="0" presId="urn:microsoft.com/office/officeart/2008/layout/LinedList"/>
    <dgm:cxn modelId="{CCA12475-3E35-491E-91FA-750070ACAD53}" type="presParOf" srcId="{086BCD1B-9BDF-41D8-A652-54DF2579DAA9}" destId="{2FFB376C-455E-45CD-95C5-7065225767B5}" srcOrd="1" destOrd="0" presId="urn:microsoft.com/office/officeart/2008/layout/LinedList"/>
    <dgm:cxn modelId="{1E093A16-2863-4185-BD14-A35FEB62EFD5}" type="presParOf" srcId="{2FFB376C-455E-45CD-95C5-7065225767B5}" destId="{6327F837-0FEE-4533-B120-BE15105A605E}" srcOrd="0" destOrd="0" presId="urn:microsoft.com/office/officeart/2008/layout/LinedList"/>
    <dgm:cxn modelId="{88B4FBEF-6EC0-422B-A630-C3B6A3E3565C}" type="presParOf" srcId="{2FFB376C-455E-45CD-95C5-7065225767B5}" destId="{1A8C257B-174C-483B-B232-6C970A0957F6}" srcOrd="1" destOrd="0" presId="urn:microsoft.com/office/officeart/2008/layout/LinedList"/>
    <dgm:cxn modelId="{5CEA4D17-ED07-401E-9173-326357559DB0}" type="presParOf" srcId="{086BCD1B-9BDF-41D8-A652-54DF2579DAA9}" destId="{74842499-37B0-4C97-A9CC-B55C3DB1DF61}" srcOrd="2" destOrd="0" presId="urn:microsoft.com/office/officeart/2008/layout/LinedList"/>
    <dgm:cxn modelId="{B202273E-6347-4D20-B0E2-1F51AD5479D6}" type="presParOf" srcId="{086BCD1B-9BDF-41D8-A652-54DF2579DAA9}" destId="{A41E356C-2A38-4BD5-A1EB-46119A771FC3}" srcOrd="3" destOrd="0" presId="urn:microsoft.com/office/officeart/2008/layout/LinedList"/>
    <dgm:cxn modelId="{B6B6EE59-0A1F-45EE-9485-35B795CD3128}" type="presParOf" srcId="{A41E356C-2A38-4BD5-A1EB-46119A771FC3}" destId="{8492C34B-18C5-4EBD-9D79-9908428F7D65}" srcOrd="0" destOrd="0" presId="urn:microsoft.com/office/officeart/2008/layout/LinedList"/>
    <dgm:cxn modelId="{02013864-2A33-4E91-AC04-21D2AC40777B}" type="presParOf" srcId="{A41E356C-2A38-4BD5-A1EB-46119A771FC3}" destId="{D3B51EF8-DB59-4AB6-A194-858E66937513}" srcOrd="1" destOrd="0" presId="urn:microsoft.com/office/officeart/2008/layout/LinedList"/>
    <dgm:cxn modelId="{6903DE57-F530-4545-A6F6-218A7D46F554}" type="presParOf" srcId="{086BCD1B-9BDF-41D8-A652-54DF2579DAA9}" destId="{129328D3-26FA-4117-800C-F995BAB4F033}" srcOrd="4" destOrd="0" presId="urn:microsoft.com/office/officeart/2008/layout/LinedList"/>
    <dgm:cxn modelId="{08B64D67-8FAF-40B3-BEA4-F65034233519}" type="presParOf" srcId="{086BCD1B-9BDF-41D8-A652-54DF2579DAA9}" destId="{BCFFF604-B4BE-417F-B1F1-FD73CB90F69E}" srcOrd="5" destOrd="0" presId="urn:microsoft.com/office/officeart/2008/layout/LinedList"/>
    <dgm:cxn modelId="{5907AEC7-CA29-47ED-8111-C14C06A6E413}" type="presParOf" srcId="{BCFFF604-B4BE-417F-B1F1-FD73CB90F69E}" destId="{59B19E55-6A24-4D63-A038-31C38D94E7A4}" srcOrd="0" destOrd="0" presId="urn:microsoft.com/office/officeart/2008/layout/LinedList"/>
    <dgm:cxn modelId="{8446721B-4C32-4960-B7F4-5D77AE1FAF63}" type="presParOf" srcId="{BCFFF604-B4BE-417F-B1F1-FD73CB90F69E}" destId="{08888707-1E20-47A4-8E8B-8AE3457E2813}" srcOrd="1" destOrd="0" presId="urn:microsoft.com/office/officeart/2008/layout/LinedList"/>
    <dgm:cxn modelId="{F330CE63-EF29-48A5-9FC7-0B1EE5E86395}" type="presParOf" srcId="{086BCD1B-9BDF-41D8-A652-54DF2579DAA9}" destId="{0C453318-84A9-4D37-8920-10D1495981C6}" srcOrd="6" destOrd="0" presId="urn:microsoft.com/office/officeart/2008/layout/LinedList"/>
    <dgm:cxn modelId="{50408F07-8A51-4BC1-AB70-2F0A6404D6F7}" type="presParOf" srcId="{086BCD1B-9BDF-41D8-A652-54DF2579DAA9}" destId="{9720BF08-E855-4901-B1E2-0439A2EB1265}" srcOrd="7" destOrd="0" presId="urn:microsoft.com/office/officeart/2008/layout/LinedList"/>
    <dgm:cxn modelId="{0D616ACF-7533-4723-BA56-915440D35030}" type="presParOf" srcId="{9720BF08-E855-4901-B1E2-0439A2EB1265}" destId="{EE897427-043B-44CC-90A8-7148E6CB0A4B}" srcOrd="0" destOrd="0" presId="urn:microsoft.com/office/officeart/2008/layout/LinedList"/>
    <dgm:cxn modelId="{239E8184-549E-46DC-8D18-1ACD0376CFC4}" type="presParOf" srcId="{9720BF08-E855-4901-B1E2-0439A2EB1265}" destId="{D01F15BE-D8EB-4408-A7FF-4CCAA70C3EB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1A51FDF-0FE6-4999-BFBE-AD10CAE8FF0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DE3BA3-21EE-4B74-938A-4E57AE096498}">
      <dgm:prSet phldrT="[Text]"/>
      <dgm:spPr/>
      <dgm:t>
        <a:bodyPr/>
        <a:lstStyle/>
        <a:p>
          <a:r>
            <a:rPr lang="en-US" dirty="0" smtClean="0"/>
            <a:t>What is your value add?</a:t>
          </a:r>
          <a:endParaRPr lang="en-US" dirty="0"/>
        </a:p>
      </dgm:t>
    </dgm:pt>
    <dgm:pt modelId="{204E91C6-CE32-4FED-AF74-B3F1206270CF}" type="parTrans" cxnId="{42B5CEC5-258B-4BF2-AEBC-0B43D2C3827D}">
      <dgm:prSet/>
      <dgm:spPr/>
      <dgm:t>
        <a:bodyPr/>
        <a:lstStyle/>
        <a:p>
          <a:endParaRPr lang="en-US"/>
        </a:p>
      </dgm:t>
    </dgm:pt>
    <dgm:pt modelId="{1E36D1F5-F117-4F19-A3E3-E112FBB4866B}" type="sibTrans" cxnId="{42B5CEC5-258B-4BF2-AEBC-0B43D2C3827D}">
      <dgm:prSet/>
      <dgm:spPr/>
      <dgm:t>
        <a:bodyPr/>
        <a:lstStyle/>
        <a:p>
          <a:endParaRPr lang="en-US"/>
        </a:p>
      </dgm:t>
    </dgm:pt>
    <dgm:pt modelId="{4ADC32D7-4AF8-4EA0-9920-C2A0F36A5B5A}">
      <dgm:prSet phldrT="[Text]"/>
      <dgm:spPr/>
      <dgm:t>
        <a:bodyPr/>
        <a:lstStyle/>
        <a:p>
          <a:r>
            <a:rPr lang="en-US" dirty="0" smtClean="0"/>
            <a:t>Fees are not deductible</a:t>
          </a:r>
          <a:endParaRPr lang="en-US" dirty="0"/>
        </a:p>
      </dgm:t>
    </dgm:pt>
    <dgm:pt modelId="{DD57BA82-B0BB-453E-BCDE-23A1A9CF4C34}" type="parTrans" cxnId="{EFB8F49C-A79B-4226-8326-0CE500F8E837}">
      <dgm:prSet/>
      <dgm:spPr/>
      <dgm:t>
        <a:bodyPr/>
        <a:lstStyle/>
        <a:p>
          <a:endParaRPr lang="en-US"/>
        </a:p>
      </dgm:t>
    </dgm:pt>
    <dgm:pt modelId="{C4E1BB16-C56C-4FFC-9F28-CBF9BEE77E68}" type="sibTrans" cxnId="{EFB8F49C-A79B-4226-8326-0CE500F8E837}">
      <dgm:prSet/>
      <dgm:spPr/>
      <dgm:t>
        <a:bodyPr/>
        <a:lstStyle/>
        <a:p>
          <a:endParaRPr lang="en-US"/>
        </a:p>
      </dgm:t>
    </dgm:pt>
    <dgm:pt modelId="{552CD236-C2ED-43A8-8ECC-1E2CEA113D8D}">
      <dgm:prSet phldrT="[Text]"/>
      <dgm:spPr/>
      <dgm:t>
        <a:bodyPr/>
        <a:lstStyle/>
        <a:p>
          <a:r>
            <a:rPr lang="en-US" dirty="0" smtClean="0"/>
            <a:t>Commissions are deductible!</a:t>
          </a:r>
          <a:endParaRPr lang="en-US" dirty="0"/>
        </a:p>
      </dgm:t>
    </dgm:pt>
    <dgm:pt modelId="{8DBA3B9A-0AE2-4816-B222-B2962430AA6D}" type="parTrans" cxnId="{2F71BD2B-C775-4E61-B7FA-7B047B9CD440}">
      <dgm:prSet/>
      <dgm:spPr/>
      <dgm:t>
        <a:bodyPr/>
        <a:lstStyle/>
        <a:p>
          <a:endParaRPr lang="en-US"/>
        </a:p>
      </dgm:t>
    </dgm:pt>
    <dgm:pt modelId="{F663E8E8-EA05-43AC-9F8C-2CAECC436489}" type="sibTrans" cxnId="{2F71BD2B-C775-4E61-B7FA-7B047B9CD440}">
      <dgm:prSet/>
      <dgm:spPr/>
      <dgm:t>
        <a:bodyPr/>
        <a:lstStyle/>
        <a:p>
          <a:endParaRPr lang="en-US"/>
        </a:p>
      </dgm:t>
    </dgm:pt>
    <dgm:pt modelId="{FE0D7225-63A3-44B0-9CC8-D82E2DB9E344}" type="pres">
      <dgm:prSet presAssocID="{B1A51FDF-0FE6-4999-BFBE-AD10CAE8FF0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727A9C-160B-42C5-94BE-07D7AA999137}" type="pres">
      <dgm:prSet presAssocID="{3FDE3BA3-21EE-4B74-938A-4E57AE096498}" presName="parentLin" presStyleCnt="0"/>
      <dgm:spPr/>
    </dgm:pt>
    <dgm:pt modelId="{2C8C0C5B-6545-4BD3-AADE-2E25A6BC4FFB}" type="pres">
      <dgm:prSet presAssocID="{3FDE3BA3-21EE-4B74-938A-4E57AE096498}" presName="parentLeftMargin" presStyleLbl="node1" presStyleIdx="0" presStyleCnt="1"/>
      <dgm:spPr/>
      <dgm:t>
        <a:bodyPr/>
        <a:lstStyle/>
        <a:p>
          <a:endParaRPr lang="en-US"/>
        </a:p>
      </dgm:t>
    </dgm:pt>
    <dgm:pt modelId="{5973FA1E-FFDC-4F2C-9CB1-611F632926AF}" type="pres">
      <dgm:prSet presAssocID="{3FDE3BA3-21EE-4B74-938A-4E57AE09649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6F3D5-31F2-43E8-A3FE-EE4037A378E9}" type="pres">
      <dgm:prSet presAssocID="{3FDE3BA3-21EE-4B74-938A-4E57AE096498}" presName="negativeSpace" presStyleCnt="0"/>
      <dgm:spPr/>
    </dgm:pt>
    <dgm:pt modelId="{69C33DAA-066C-40E6-9959-E36880ACDB89}" type="pres">
      <dgm:prSet presAssocID="{3FDE3BA3-21EE-4B74-938A-4E57AE096498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428C26-2490-4B88-A0F2-B7B58D6BB3B8}" type="presOf" srcId="{552CD236-C2ED-43A8-8ECC-1E2CEA113D8D}" destId="{69C33DAA-066C-40E6-9959-E36880ACDB89}" srcOrd="0" destOrd="1" presId="urn:microsoft.com/office/officeart/2005/8/layout/list1"/>
    <dgm:cxn modelId="{EFB8F49C-A79B-4226-8326-0CE500F8E837}" srcId="{3FDE3BA3-21EE-4B74-938A-4E57AE096498}" destId="{4ADC32D7-4AF8-4EA0-9920-C2A0F36A5B5A}" srcOrd="0" destOrd="0" parTransId="{DD57BA82-B0BB-453E-BCDE-23A1A9CF4C34}" sibTransId="{C4E1BB16-C56C-4FFC-9F28-CBF9BEE77E68}"/>
    <dgm:cxn modelId="{650F269D-194A-4608-A44E-986557D8CBB1}" type="presOf" srcId="{3FDE3BA3-21EE-4B74-938A-4E57AE096498}" destId="{2C8C0C5B-6545-4BD3-AADE-2E25A6BC4FFB}" srcOrd="0" destOrd="0" presId="urn:microsoft.com/office/officeart/2005/8/layout/list1"/>
    <dgm:cxn modelId="{04F75EDE-10F2-495E-94AC-72CD34405F3D}" type="presOf" srcId="{3FDE3BA3-21EE-4B74-938A-4E57AE096498}" destId="{5973FA1E-FFDC-4F2C-9CB1-611F632926AF}" srcOrd="1" destOrd="0" presId="urn:microsoft.com/office/officeart/2005/8/layout/list1"/>
    <dgm:cxn modelId="{42B5CEC5-258B-4BF2-AEBC-0B43D2C3827D}" srcId="{B1A51FDF-0FE6-4999-BFBE-AD10CAE8FF0B}" destId="{3FDE3BA3-21EE-4B74-938A-4E57AE096498}" srcOrd="0" destOrd="0" parTransId="{204E91C6-CE32-4FED-AF74-B3F1206270CF}" sibTransId="{1E36D1F5-F117-4F19-A3E3-E112FBB4866B}"/>
    <dgm:cxn modelId="{4CCBE2C7-30BA-4EDE-8D79-385D8582A898}" type="presOf" srcId="{B1A51FDF-0FE6-4999-BFBE-AD10CAE8FF0B}" destId="{FE0D7225-63A3-44B0-9CC8-D82E2DB9E344}" srcOrd="0" destOrd="0" presId="urn:microsoft.com/office/officeart/2005/8/layout/list1"/>
    <dgm:cxn modelId="{B95F4C80-B30A-4FF4-8770-345DF32C82E6}" type="presOf" srcId="{4ADC32D7-4AF8-4EA0-9920-C2A0F36A5B5A}" destId="{69C33DAA-066C-40E6-9959-E36880ACDB89}" srcOrd="0" destOrd="0" presId="urn:microsoft.com/office/officeart/2005/8/layout/list1"/>
    <dgm:cxn modelId="{2F71BD2B-C775-4E61-B7FA-7B047B9CD440}" srcId="{3FDE3BA3-21EE-4B74-938A-4E57AE096498}" destId="{552CD236-C2ED-43A8-8ECC-1E2CEA113D8D}" srcOrd="1" destOrd="0" parTransId="{8DBA3B9A-0AE2-4816-B222-B2962430AA6D}" sibTransId="{F663E8E8-EA05-43AC-9F8C-2CAECC436489}"/>
    <dgm:cxn modelId="{A6C6B9ED-AA80-4C68-809A-E327A174941D}" type="presParOf" srcId="{FE0D7225-63A3-44B0-9CC8-D82E2DB9E344}" destId="{09727A9C-160B-42C5-94BE-07D7AA999137}" srcOrd="0" destOrd="0" presId="urn:microsoft.com/office/officeart/2005/8/layout/list1"/>
    <dgm:cxn modelId="{7EB18F57-4101-40CB-B0AB-0B2C5606EB9A}" type="presParOf" srcId="{09727A9C-160B-42C5-94BE-07D7AA999137}" destId="{2C8C0C5B-6545-4BD3-AADE-2E25A6BC4FFB}" srcOrd="0" destOrd="0" presId="urn:microsoft.com/office/officeart/2005/8/layout/list1"/>
    <dgm:cxn modelId="{809BA360-5816-4CC1-9950-172034C37E1F}" type="presParOf" srcId="{09727A9C-160B-42C5-94BE-07D7AA999137}" destId="{5973FA1E-FFDC-4F2C-9CB1-611F632926AF}" srcOrd="1" destOrd="0" presId="urn:microsoft.com/office/officeart/2005/8/layout/list1"/>
    <dgm:cxn modelId="{BD4390E2-77B3-4B1C-ABEE-C7F5A9F0F9A2}" type="presParOf" srcId="{FE0D7225-63A3-44B0-9CC8-D82E2DB9E344}" destId="{BBD6F3D5-31F2-43E8-A3FE-EE4037A378E9}" srcOrd="1" destOrd="0" presId="urn:microsoft.com/office/officeart/2005/8/layout/list1"/>
    <dgm:cxn modelId="{ADE16235-4C4E-43A3-8DC2-CD77E38986AD}" type="presParOf" srcId="{FE0D7225-63A3-44B0-9CC8-D82E2DB9E344}" destId="{69C33DAA-066C-40E6-9959-E36880ACDB89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93245D-0F23-4C02-A62A-143B34572A40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A0B9DFC1-A0AE-4ECC-9216-BD584D1A890D}">
      <dgm:prSet/>
      <dgm:spPr/>
      <dgm:t>
        <a:bodyPr/>
        <a:lstStyle/>
        <a:p>
          <a:r>
            <a:rPr lang="en-US" dirty="0" smtClean="0"/>
            <a:t>Overview</a:t>
          </a:r>
          <a:endParaRPr lang="en-US" dirty="0"/>
        </a:p>
      </dgm:t>
    </dgm:pt>
    <dgm:pt modelId="{B1253DE0-9137-4484-B347-0BB657EC2998}" type="parTrans" cxnId="{869A83C1-5186-4035-B37A-9685BD1D03BC}">
      <dgm:prSet/>
      <dgm:spPr/>
      <dgm:t>
        <a:bodyPr/>
        <a:lstStyle/>
        <a:p>
          <a:endParaRPr lang="en-US"/>
        </a:p>
      </dgm:t>
    </dgm:pt>
    <dgm:pt modelId="{4DFC4EEE-1343-48FC-AA81-4CFD3D439320}" type="sibTrans" cxnId="{869A83C1-5186-4035-B37A-9685BD1D03BC}">
      <dgm:prSet/>
      <dgm:spPr/>
      <dgm:t>
        <a:bodyPr/>
        <a:lstStyle/>
        <a:p>
          <a:endParaRPr lang="en-US"/>
        </a:p>
      </dgm:t>
    </dgm:pt>
    <dgm:pt modelId="{2BB1A3CD-CCEE-442A-9531-B7C45A8A9BE2}">
      <dgm:prSet/>
      <dgm:spPr/>
      <dgm:t>
        <a:bodyPr/>
        <a:lstStyle/>
        <a:p>
          <a:r>
            <a:rPr lang="en-US" dirty="0" smtClean="0"/>
            <a:t>Advisor Strategies</a:t>
          </a:r>
          <a:endParaRPr lang="en-US" dirty="0"/>
        </a:p>
      </dgm:t>
    </dgm:pt>
    <dgm:pt modelId="{231DBE35-4FA3-414C-8824-205A0E9204E2}" type="parTrans" cxnId="{266CFA0D-7155-472A-9932-018D0CD1E850}">
      <dgm:prSet/>
      <dgm:spPr/>
      <dgm:t>
        <a:bodyPr/>
        <a:lstStyle/>
        <a:p>
          <a:endParaRPr lang="en-US"/>
        </a:p>
      </dgm:t>
    </dgm:pt>
    <dgm:pt modelId="{84548F15-D277-4013-A45D-90E333A6435D}" type="sibTrans" cxnId="{266CFA0D-7155-472A-9932-018D0CD1E850}">
      <dgm:prSet/>
      <dgm:spPr/>
      <dgm:t>
        <a:bodyPr/>
        <a:lstStyle/>
        <a:p>
          <a:endParaRPr lang="en-US"/>
        </a:p>
      </dgm:t>
    </dgm:pt>
    <dgm:pt modelId="{84FE6837-BDCE-40F2-81BB-49EF2E13E213}">
      <dgm:prSet/>
      <dgm:spPr/>
      <dgm:t>
        <a:bodyPr/>
        <a:lstStyle/>
        <a:p>
          <a:r>
            <a:rPr lang="en-US" dirty="0" smtClean="0"/>
            <a:t>Client Strategies</a:t>
          </a:r>
          <a:endParaRPr lang="en-US" dirty="0"/>
        </a:p>
      </dgm:t>
    </dgm:pt>
    <dgm:pt modelId="{15FBF1C1-413E-4985-8AA9-5E2ADEEDECB3}" type="parTrans" cxnId="{00893724-C411-4886-92F1-7AEA69E203FE}">
      <dgm:prSet/>
      <dgm:spPr/>
      <dgm:t>
        <a:bodyPr/>
        <a:lstStyle/>
        <a:p>
          <a:endParaRPr lang="en-US"/>
        </a:p>
      </dgm:t>
    </dgm:pt>
    <dgm:pt modelId="{05F833DE-6BBC-4FF1-A231-22FD9EE303F8}" type="sibTrans" cxnId="{00893724-C411-4886-92F1-7AEA69E203FE}">
      <dgm:prSet/>
      <dgm:spPr/>
      <dgm:t>
        <a:bodyPr/>
        <a:lstStyle/>
        <a:p>
          <a:endParaRPr lang="en-US"/>
        </a:p>
      </dgm:t>
    </dgm:pt>
    <dgm:pt modelId="{EDA54924-2E5D-465A-B371-6970C799E366}">
      <dgm:prSet/>
      <dgm:spPr/>
      <dgm:t>
        <a:bodyPr/>
        <a:lstStyle/>
        <a:p>
          <a:r>
            <a:rPr lang="en-US" dirty="0" smtClean="0"/>
            <a:t>Individuals</a:t>
          </a:r>
          <a:endParaRPr lang="en-US" dirty="0"/>
        </a:p>
      </dgm:t>
    </dgm:pt>
    <dgm:pt modelId="{6BE1A661-A87B-465D-95E5-D7D554D50BD8}" type="parTrans" cxnId="{03F7B327-CDE5-4C9A-9303-0602F261F484}">
      <dgm:prSet/>
      <dgm:spPr/>
      <dgm:t>
        <a:bodyPr/>
        <a:lstStyle/>
        <a:p>
          <a:endParaRPr lang="en-US"/>
        </a:p>
      </dgm:t>
    </dgm:pt>
    <dgm:pt modelId="{5D6EB28B-A6FC-4048-9CAB-30F54E6B6D78}" type="sibTrans" cxnId="{03F7B327-CDE5-4C9A-9303-0602F261F484}">
      <dgm:prSet/>
      <dgm:spPr/>
      <dgm:t>
        <a:bodyPr/>
        <a:lstStyle/>
        <a:p>
          <a:endParaRPr lang="en-US"/>
        </a:p>
      </dgm:t>
    </dgm:pt>
    <dgm:pt modelId="{836D113F-2B69-498C-A7BC-2294A9CCDAD1}">
      <dgm:prSet/>
      <dgm:spPr/>
      <dgm:t>
        <a:bodyPr/>
        <a:lstStyle/>
        <a:p>
          <a:r>
            <a:rPr lang="en-US" dirty="0" smtClean="0"/>
            <a:t>Businesses</a:t>
          </a:r>
          <a:endParaRPr lang="en-US" dirty="0"/>
        </a:p>
      </dgm:t>
    </dgm:pt>
    <dgm:pt modelId="{E70D73B4-E7D8-43B2-9C52-07C17363E42F}" type="parTrans" cxnId="{4A6198B5-6DCB-4310-A5EA-D10B452B3BA8}">
      <dgm:prSet/>
      <dgm:spPr/>
      <dgm:t>
        <a:bodyPr/>
        <a:lstStyle/>
        <a:p>
          <a:endParaRPr lang="en-US"/>
        </a:p>
      </dgm:t>
    </dgm:pt>
    <dgm:pt modelId="{66E25472-3B11-41A8-930F-0ADC43A35F5B}" type="sibTrans" cxnId="{4A6198B5-6DCB-4310-A5EA-D10B452B3BA8}">
      <dgm:prSet/>
      <dgm:spPr/>
      <dgm:t>
        <a:bodyPr/>
        <a:lstStyle/>
        <a:p>
          <a:endParaRPr lang="en-US"/>
        </a:p>
      </dgm:t>
    </dgm:pt>
    <dgm:pt modelId="{53C69FB5-E1F8-4B4F-8CAA-7661E82C2BF7}" type="pres">
      <dgm:prSet presAssocID="{7F93245D-0F23-4C02-A62A-143B34572A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685F7A-22AC-4E77-8B34-3FDB69317544}" type="pres">
      <dgm:prSet presAssocID="{A0B9DFC1-A0AE-4ECC-9216-BD584D1A890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13CA0-20B3-4298-A116-43213AE79707}" type="pres">
      <dgm:prSet presAssocID="{A0B9DFC1-A0AE-4ECC-9216-BD584D1A890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F35013-D43A-48EF-98DD-4099F5B018DE}" type="pres">
      <dgm:prSet presAssocID="{84FE6837-BDCE-40F2-81BB-49EF2E13E21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C2FD9-A15E-4E40-BBF9-2C59444AEEE5}" type="pres">
      <dgm:prSet presAssocID="{05F833DE-6BBC-4FF1-A231-22FD9EE303F8}" presName="spacer" presStyleCnt="0"/>
      <dgm:spPr/>
    </dgm:pt>
    <dgm:pt modelId="{9475D510-391F-4E3D-98D1-3ECEED76B728}" type="pres">
      <dgm:prSet presAssocID="{2BB1A3CD-CCEE-442A-9531-B7C45A8A9BE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66CFA0D-7155-472A-9932-018D0CD1E850}" srcId="{7F93245D-0F23-4C02-A62A-143B34572A40}" destId="{2BB1A3CD-CCEE-442A-9531-B7C45A8A9BE2}" srcOrd="2" destOrd="0" parTransId="{231DBE35-4FA3-414C-8824-205A0E9204E2}" sibTransId="{84548F15-D277-4013-A45D-90E333A6435D}"/>
    <dgm:cxn modelId="{1A2D487F-1726-4D1D-9BC9-92136B48D3C6}" type="presOf" srcId="{7F93245D-0F23-4C02-A62A-143B34572A40}" destId="{53C69FB5-E1F8-4B4F-8CAA-7661E82C2BF7}" srcOrd="0" destOrd="0" presId="urn:microsoft.com/office/officeart/2005/8/layout/vList2"/>
    <dgm:cxn modelId="{869A83C1-5186-4035-B37A-9685BD1D03BC}" srcId="{7F93245D-0F23-4C02-A62A-143B34572A40}" destId="{A0B9DFC1-A0AE-4ECC-9216-BD584D1A890D}" srcOrd="0" destOrd="0" parTransId="{B1253DE0-9137-4484-B347-0BB657EC2998}" sibTransId="{4DFC4EEE-1343-48FC-AA81-4CFD3D439320}"/>
    <dgm:cxn modelId="{F0E000B2-65F2-4626-B8F0-9E562AE1FA34}" type="presOf" srcId="{A0B9DFC1-A0AE-4ECC-9216-BD584D1A890D}" destId="{7D685F7A-22AC-4E77-8B34-3FDB69317544}" srcOrd="0" destOrd="0" presId="urn:microsoft.com/office/officeart/2005/8/layout/vList2"/>
    <dgm:cxn modelId="{03F7B327-CDE5-4C9A-9303-0602F261F484}" srcId="{A0B9DFC1-A0AE-4ECC-9216-BD584D1A890D}" destId="{EDA54924-2E5D-465A-B371-6970C799E366}" srcOrd="0" destOrd="0" parTransId="{6BE1A661-A87B-465D-95E5-D7D554D50BD8}" sibTransId="{5D6EB28B-A6FC-4048-9CAB-30F54E6B6D78}"/>
    <dgm:cxn modelId="{2BDAD53D-5C4D-46E6-AB6F-560D81F778ED}" type="presOf" srcId="{EDA54924-2E5D-465A-B371-6970C799E366}" destId="{83C13CA0-20B3-4298-A116-43213AE79707}" srcOrd="0" destOrd="0" presId="urn:microsoft.com/office/officeart/2005/8/layout/vList2"/>
    <dgm:cxn modelId="{00893724-C411-4886-92F1-7AEA69E203FE}" srcId="{7F93245D-0F23-4C02-A62A-143B34572A40}" destId="{84FE6837-BDCE-40F2-81BB-49EF2E13E213}" srcOrd="1" destOrd="0" parTransId="{15FBF1C1-413E-4985-8AA9-5E2ADEEDECB3}" sibTransId="{05F833DE-6BBC-4FF1-A231-22FD9EE303F8}"/>
    <dgm:cxn modelId="{4A6198B5-6DCB-4310-A5EA-D10B452B3BA8}" srcId="{A0B9DFC1-A0AE-4ECC-9216-BD584D1A890D}" destId="{836D113F-2B69-498C-A7BC-2294A9CCDAD1}" srcOrd="1" destOrd="0" parTransId="{E70D73B4-E7D8-43B2-9C52-07C17363E42F}" sibTransId="{66E25472-3B11-41A8-930F-0ADC43A35F5B}"/>
    <dgm:cxn modelId="{D378D6CE-69FD-40B5-977A-38EA355B0FDD}" type="presOf" srcId="{836D113F-2B69-498C-A7BC-2294A9CCDAD1}" destId="{83C13CA0-20B3-4298-A116-43213AE79707}" srcOrd="0" destOrd="1" presId="urn:microsoft.com/office/officeart/2005/8/layout/vList2"/>
    <dgm:cxn modelId="{AB042314-36AD-4B4B-9A21-261BFECF7E3B}" type="presOf" srcId="{84FE6837-BDCE-40F2-81BB-49EF2E13E213}" destId="{B7F35013-D43A-48EF-98DD-4099F5B018DE}" srcOrd="0" destOrd="0" presId="urn:microsoft.com/office/officeart/2005/8/layout/vList2"/>
    <dgm:cxn modelId="{016B1B04-BDAC-4BE1-ACCF-FA6C4498A335}" type="presOf" srcId="{2BB1A3CD-CCEE-442A-9531-B7C45A8A9BE2}" destId="{9475D510-391F-4E3D-98D1-3ECEED76B728}" srcOrd="0" destOrd="0" presId="urn:microsoft.com/office/officeart/2005/8/layout/vList2"/>
    <dgm:cxn modelId="{EF10EA25-09D2-4629-AF48-CFB8DBEB594C}" type="presParOf" srcId="{53C69FB5-E1F8-4B4F-8CAA-7661E82C2BF7}" destId="{7D685F7A-22AC-4E77-8B34-3FDB69317544}" srcOrd="0" destOrd="0" presId="urn:microsoft.com/office/officeart/2005/8/layout/vList2"/>
    <dgm:cxn modelId="{50FFC636-29B2-4644-8DC6-FFDCDCD5734A}" type="presParOf" srcId="{53C69FB5-E1F8-4B4F-8CAA-7661E82C2BF7}" destId="{83C13CA0-20B3-4298-A116-43213AE79707}" srcOrd="1" destOrd="0" presId="urn:microsoft.com/office/officeart/2005/8/layout/vList2"/>
    <dgm:cxn modelId="{B7357085-7A70-4EFF-B5E2-57119F4C0721}" type="presParOf" srcId="{53C69FB5-E1F8-4B4F-8CAA-7661E82C2BF7}" destId="{B7F35013-D43A-48EF-98DD-4099F5B018DE}" srcOrd="2" destOrd="0" presId="urn:microsoft.com/office/officeart/2005/8/layout/vList2"/>
    <dgm:cxn modelId="{BE665B4B-B8AF-4365-A8E0-A05309828E25}" type="presParOf" srcId="{53C69FB5-E1F8-4B4F-8CAA-7661E82C2BF7}" destId="{404C2FD9-A15E-4E40-BBF9-2C59444AEEE5}" srcOrd="3" destOrd="0" presId="urn:microsoft.com/office/officeart/2005/8/layout/vList2"/>
    <dgm:cxn modelId="{9B669881-7175-44C4-9611-035E60E7550D}" type="presParOf" srcId="{53C69FB5-E1F8-4B4F-8CAA-7661E82C2BF7}" destId="{9475D510-391F-4E3D-98D1-3ECEED76B72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20820B9-4FD4-4132-A672-9C997D55E9F0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1#13" csCatId="colorful" phldr="1"/>
      <dgm:spPr/>
      <dgm:t>
        <a:bodyPr/>
        <a:lstStyle/>
        <a:p>
          <a:endParaRPr lang="en-US"/>
        </a:p>
      </dgm:t>
    </dgm:pt>
    <dgm:pt modelId="{20BED401-4325-4D23-8DB2-262A260ACD7D}">
      <dgm:prSet phldrT="[Text]"/>
      <dgm:spPr/>
      <dgm:t>
        <a:bodyPr/>
        <a:lstStyle/>
        <a:p>
          <a:r>
            <a:rPr lang="en-US" dirty="0" smtClean="0"/>
            <a:t>Investing is becoming commoditized</a:t>
          </a:r>
          <a:endParaRPr lang="en-US" dirty="0"/>
        </a:p>
      </dgm:t>
    </dgm:pt>
    <dgm:pt modelId="{8E339BA6-E68D-4B7E-963E-174654EDDD76}" type="parTrans" cxnId="{B0450C40-E43C-4617-A671-AD08EC848A93}">
      <dgm:prSet/>
      <dgm:spPr/>
      <dgm:t>
        <a:bodyPr/>
        <a:lstStyle/>
        <a:p>
          <a:endParaRPr lang="en-US"/>
        </a:p>
      </dgm:t>
    </dgm:pt>
    <dgm:pt modelId="{6296E9E3-6AE0-4216-8A6E-9E4B98FFF4A8}" type="sibTrans" cxnId="{B0450C40-E43C-4617-A671-AD08EC848A93}">
      <dgm:prSet/>
      <dgm:spPr/>
      <dgm:t>
        <a:bodyPr/>
        <a:lstStyle/>
        <a:p>
          <a:endParaRPr lang="en-US"/>
        </a:p>
      </dgm:t>
    </dgm:pt>
    <dgm:pt modelId="{0DE0F8BF-099D-486F-AF92-60A4DDD75F9C}">
      <dgm:prSet phldrT="[Text]"/>
      <dgm:spPr/>
      <dgm:t>
        <a:bodyPr/>
        <a:lstStyle/>
        <a:p>
          <a:r>
            <a:rPr lang="en-US" dirty="0" smtClean="0"/>
            <a:t>Pricing is becoming more competitive</a:t>
          </a:r>
          <a:endParaRPr lang="en-US" dirty="0"/>
        </a:p>
      </dgm:t>
    </dgm:pt>
    <dgm:pt modelId="{66B1B519-0E31-442D-9587-025D0B6CC2CD}" type="parTrans" cxnId="{2CB11FB2-6D61-4D79-B160-207C1B0A3F00}">
      <dgm:prSet/>
      <dgm:spPr/>
      <dgm:t>
        <a:bodyPr/>
        <a:lstStyle/>
        <a:p>
          <a:endParaRPr lang="en-US"/>
        </a:p>
      </dgm:t>
    </dgm:pt>
    <dgm:pt modelId="{EDBC26C6-B25C-4A4C-AECE-491B37986EB6}" type="sibTrans" cxnId="{2CB11FB2-6D61-4D79-B160-207C1B0A3F00}">
      <dgm:prSet/>
      <dgm:spPr/>
      <dgm:t>
        <a:bodyPr/>
        <a:lstStyle/>
        <a:p>
          <a:endParaRPr lang="en-US"/>
        </a:p>
      </dgm:t>
    </dgm:pt>
    <dgm:pt modelId="{0BE03D1C-3939-4419-AD68-0576DE7D59AF}">
      <dgm:prSet phldrT="[Text]"/>
      <dgm:spPr/>
      <dgm:t>
        <a:bodyPr/>
        <a:lstStyle/>
        <a:p>
          <a:r>
            <a:rPr lang="en-US" dirty="0" smtClean="0"/>
            <a:t>Need to focus on what advisor adds other than performance</a:t>
          </a:r>
          <a:endParaRPr lang="en-US" dirty="0"/>
        </a:p>
      </dgm:t>
    </dgm:pt>
    <dgm:pt modelId="{36CB0FC7-3A74-4B79-9AF3-F31303C4362E}" type="parTrans" cxnId="{C111B6AD-E835-40E3-80C9-16419C439FEB}">
      <dgm:prSet/>
      <dgm:spPr/>
      <dgm:t>
        <a:bodyPr/>
        <a:lstStyle/>
        <a:p>
          <a:endParaRPr lang="en-US"/>
        </a:p>
      </dgm:t>
    </dgm:pt>
    <dgm:pt modelId="{203BD022-2DDB-4577-81F7-A7E5886B2AE1}" type="sibTrans" cxnId="{C111B6AD-E835-40E3-80C9-16419C439FEB}">
      <dgm:prSet/>
      <dgm:spPr/>
      <dgm:t>
        <a:bodyPr/>
        <a:lstStyle/>
        <a:p>
          <a:endParaRPr lang="en-US"/>
        </a:p>
      </dgm:t>
    </dgm:pt>
    <dgm:pt modelId="{D90F4FEB-7E10-49D5-B8F7-81C104B053FB}" type="pres">
      <dgm:prSet presAssocID="{C20820B9-4FD4-4132-A672-9C997D55E9F0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FA45FA25-3AEC-4E89-BB78-81C7CD9F639E}" type="pres">
      <dgm:prSet presAssocID="{20BED401-4325-4D23-8DB2-262A260ACD7D}" presName="Accent1" presStyleCnt="0"/>
      <dgm:spPr/>
    </dgm:pt>
    <dgm:pt modelId="{20BD35F9-C474-4AFC-9D44-A0ECCD176227}" type="pres">
      <dgm:prSet presAssocID="{20BED401-4325-4D23-8DB2-262A260ACD7D}" presName="Accent" presStyleLbl="node1" presStyleIdx="0" presStyleCnt="3"/>
      <dgm:spPr/>
    </dgm:pt>
    <dgm:pt modelId="{E9A829D4-23AC-464B-B23F-18E5360F10B4}" type="pres">
      <dgm:prSet presAssocID="{20BED401-4325-4D23-8DB2-262A260ACD7D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DFC929-DFFB-46F2-87FD-1550225D71AE}" type="pres">
      <dgm:prSet presAssocID="{0DE0F8BF-099D-486F-AF92-60A4DDD75F9C}" presName="Accent2" presStyleCnt="0"/>
      <dgm:spPr/>
    </dgm:pt>
    <dgm:pt modelId="{BD6F2298-E076-4D29-971F-7BCB95A7403E}" type="pres">
      <dgm:prSet presAssocID="{0DE0F8BF-099D-486F-AF92-60A4DDD75F9C}" presName="Accent" presStyleLbl="node1" presStyleIdx="1" presStyleCnt="3"/>
      <dgm:spPr/>
    </dgm:pt>
    <dgm:pt modelId="{74226390-555F-4589-AFAD-E9696FEDF6C7}" type="pres">
      <dgm:prSet presAssocID="{0DE0F8BF-099D-486F-AF92-60A4DDD75F9C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1E4A8C-91A2-4234-B7F2-A7119CB1906D}" type="pres">
      <dgm:prSet presAssocID="{0BE03D1C-3939-4419-AD68-0576DE7D59AF}" presName="Accent3" presStyleCnt="0"/>
      <dgm:spPr/>
    </dgm:pt>
    <dgm:pt modelId="{267D938B-6F0B-44FE-BF33-CF79AD80E038}" type="pres">
      <dgm:prSet presAssocID="{0BE03D1C-3939-4419-AD68-0576DE7D59AF}" presName="Accent" presStyleLbl="node1" presStyleIdx="2" presStyleCnt="3"/>
      <dgm:spPr/>
    </dgm:pt>
    <dgm:pt modelId="{CF13401D-F8B4-450F-A755-B8C31C85A329}" type="pres">
      <dgm:prSet presAssocID="{0BE03D1C-3939-4419-AD68-0576DE7D59A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953FE2A-2F5D-42F1-B7E0-9BBF38D8B2B5}" type="presOf" srcId="{C20820B9-4FD4-4132-A672-9C997D55E9F0}" destId="{D90F4FEB-7E10-49D5-B8F7-81C104B053FB}" srcOrd="0" destOrd="0" presId="urn:microsoft.com/office/officeart/2009/layout/CircleArrowProcess"/>
    <dgm:cxn modelId="{62255371-E133-43B5-BB0C-8C4E281A50D7}" type="presOf" srcId="{20BED401-4325-4D23-8DB2-262A260ACD7D}" destId="{E9A829D4-23AC-464B-B23F-18E5360F10B4}" srcOrd="0" destOrd="0" presId="urn:microsoft.com/office/officeart/2009/layout/CircleArrowProcess"/>
    <dgm:cxn modelId="{C111B6AD-E835-40E3-80C9-16419C439FEB}" srcId="{C20820B9-4FD4-4132-A672-9C997D55E9F0}" destId="{0BE03D1C-3939-4419-AD68-0576DE7D59AF}" srcOrd="2" destOrd="0" parTransId="{36CB0FC7-3A74-4B79-9AF3-F31303C4362E}" sibTransId="{203BD022-2DDB-4577-81F7-A7E5886B2AE1}"/>
    <dgm:cxn modelId="{2CB11FB2-6D61-4D79-B160-207C1B0A3F00}" srcId="{C20820B9-4FD4-4132-A672-9C997D55E9F0}" destId="{0DE0F8BF-099D-486F-AF92-60A4DDD75F9C}" srcOrd="1" destOrd="0" parTransId="{66B1B519-0E31-442D-9587-025D0B6CC2CD}" sibTransId="{EDBC26C6-B25C-4A4C-AECE-491B37986EB6}"/>
    <dgm:cxn modelId="{62BF244C-5FF0-40AA-BB77-4371CE0C9B3A}" type="presOf" srcId="{0BE03D1C-3939-4419-AD68-0576DE7D59AF}" destId="{CF13401D-F8B4-450F-A755-B8C31C85A329}" srcOrd="0" destOrd="0" presId="urn:microsoft.com/office/officeart/2009/layout/CircleArrowProcess"/>
    <dgm:cxn modelId="{9A08054E-65D5-44A7-85B3-55A0BA8FAE8E}" type="presOf" srcId="{0DE0F8BF-099D-486F-AF92-60A4DDD75F9C}" destId="{74226390-555F-4589-AFAD-E9696FEDF6C7}" srcOrd="0" destOrd="0" presId="urn:microsoft.com/office/officeart/2009/layout/CircleArrowProcess"/>
    <dgm:cxn modelId="{B0450C40-E43C-4617-A671-AD08EC848A93}" srcId="{C20820B9-4FD4-4132-A672-9C997D55E9F0}" destId="{20BED401-4325-4D23-8DB2-262A260ACD7D}" srcOrd="0" destOrd="0" parTransId="{8E339BA6-E68D-4B7E-963E-174654EDDD76}" sibTransId="{6296E9E3-6AE0-4216-8A6E-9E4B98FFF4A8}"/>
    <dgm:cxn modelId="{B55DADC4-1DC1-43FD-8986-61599E8F3F49}" type="presParOf" srcId="{D90F4FEB-7E10-49D5-B8F7-81C104B053FB}" destId="{FA45FA25-3AEC-4E89-BB78-81C7CD9F639E}" srcOrd="0" destOrd="0" presId="urn:microsoft.com/office/officeart/2009/layout/CircleArrowProcess"/>
    <dgm:cxn modelId="{5104ED44-A2EA-40F6-8E1F-504E5E68103C}" type="presParOf" srcId="{FA45FA25-3AEC-4E89-BB78-81C7CD9F639E}" destId="{20BD35F9-C474-4AFC-9D44-A0ECCD176227}" srcOrd="0" destOrd="0" presId="urn:microsoft.com/office/officeart/2009/layout/CircleArrowProcess"/>
    <dgm:cxn modelId="{AD6CBD23-D770-40A2-9F28-E783D090E9B6}" type="presParOf" srcId="{D90F4FEB-7E10-49D5-B8F7-81C104B053FB}" destId="{E9A829D4-23AC-464B-B23F-18E5360F10B4}" srcOrd="1" destOrd="0" presId="urn:microsoft.com/office/officeart/2009/layout/CircleArrowProcess"/>
    <dgm:cxn modelId="{5291A998-7817-4663-B603-787443A45232}" type="presParOf" srcId="{D90F4FEB-7E10-49D5-B8F7-81C104B053FB}" destId="{CBDFC929-DFFB-46F2-87FD-1550225D71AE}" srcOrd="2" destOrd="0" presId="urn:microsoft.com/office/officeart/2009/layout/CircleArrowProcess"/>
    <dgm:cxn modelId="{C0E90BE2-EF4A-44B2-9D5A-FDEE2D431B49}" type="presParOf" srcId="{CBDFC929-DFFB-46F2-87FD-1550225D71AE}" destId="{BD6F2298-E076-4D29-971F-7BCB95A7403E}" srcOrd="0" destOrd="0" presId="urn:microsoft.com/office/officeart/2009/layout/CircleArrowProcess"/>
    <dgm:cxn modelId="{63585294-1D82-4204-A673-885FDCA3C555}" type="presParOf" srcId="{D90F4FEB-7E10-49D5-B8F7-81C104B053FB}" destId="{74226390-555F-4589-AFAD-E9696FEDF6C7}" srcOrd="3" destOrd="0" presId="urn:microsoft.com/office/officeart/2009/layout/CircleArrowProcess"/>
    <dgm:cxn modelId="{AFE10FEC-42DB-4DF8-83FB-7A7DE3EC9D0E}" type="presParOf" srcId="{D90F4FEB-7E10-49D5-B8F7-81C104B053FB}" destId="{A11E4A8C-91A2-4234-B7F2-A7119CB1906D}" srcOrd="4" destOrd="0" presId="urn:microsoft.com/office/officeart/2009/layout/CircleArrowProcess"/>
    <dgm:cxn modelId="{C116A34C-124B-4582-B572-090FF96F0BB2}" type="presParOf" srcId="{A11E4A8C-91A2-4234-B7F2-A7119CB1906D}" destId="{267D938B-6F0B-44FE-BF33-CF79AD80E038}" srcOrd="0" destOrd="0" presId="urn:microsoft.com/office/officeart/2009/layout/CircleArrowProcess"/>
    <dgm:cxn modelId="{DDB8B090-520A-415B-878C-822998011951}" type="presParOf" srcId="{D90F4FEB-7E10-49D5-B8F7-81C104B053FB}" destId="{CF13401D-F8B4-450F-A755-B8C31C85A329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4F2BA2C-E760-4B5E-AE80-E1AB32460ADE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1#14" csCatId="colorful" phldr="1"/>
      <dgm:spPr/>
      <dgm:t>
        <a:bodyPr/>
        <a:lstStyle/>
        <a:p>
          <a:endParaRPr lang="en-US"/>
        </a:p>
      </dgm:t>
    </dgm:pt>
    <dgm:pt modelId="{84689689-6F27-4EA4-8A22-3CCA5FFFA54D}">
      <dgm:prSet phldrT="[Text]"/>
      <dgm:spPr/>
      <dgm:t>
        <a:bodyPr/>
        <a:lstStyle/>
        <a:p>
          <a:r>
            <a:rPr lang="en-US" b="1" baseline="0" dirty="0" smtClean="0">
              <a:solidFill>
                <a:schemeClr val="accent1"/>
              </a:solidFill>
            </a:rPr>
            <a:t>Walk the walk!</a:t>
          </a:r>
          <a:endParaRPr lang="en-US" b="1" baseline="0" dirty="0">
            <a:solidFill>
              <a:schemeClr val="accent1"/>
            </a:solidFill>
          </a:endParaRPr>
        </a:p>
      </dgm:t>
    </dgm:pt>
    <dgm:pt modelId="{40E3D9CA-F43C-4AA5-ADC0-0525D9092E11}" type="parTrans" cxnId="{42964431-D697-4931-95E8-B2EC2B7FE0A5}">
      <dgm:prSet/>
      <dgm:spPr/>
      <dgm:t>
        <a:bodyPr/>
        <a:lstStyle/>
        <a:p>
          <a:endParaRPr lang="en-US"/>
        </a:p>
      </dgm:t>
    </dgm:pt>
    <dgm:pt modelId="{59FA5E05-C597-4AC5-B036-3AE3DFF6ADD2}" type="sibTrans" cxnId="{42964431-D697-4931-95E8-B2EC2B7FE0A5}">
      <dgm:prSet/>
      <dgm:spPr/>
      <dgm:t>
        <a:bodyPr/>
        <a:lstStyle/>
        <a:p>
          <a:endParaRPr lang="en-US"/>
        </a:p>
      </dgm:t>
    </dgm:pt>
    <dgm:pt modelId="{CA2866FE-059A-4D59-8AC8-E1D6B4E5D1E4}">
      <dgm:prSet phldrT="[Text]"/>
      <dgm:spPr/>
      <dgm:t>
        <a:bodyPr/>
        <a:lstStyle/>
        <a:p>
          <a:r>
            <a:rPr lang="en-US" b="1" baseline="0" dirty="0" smtClean="0">
              <a:solidFill>
                <a:schemeClr val="accent1"/>
              </a:solidFill>
            </a:rPr>
            <a:t>Educate your clients</a:t>
          </a:r>
          <a:endParaRPr lang="en-US" b="1" baseline="0" dirty="0">
            <a:solidFill>
              <a:schemeClr val="accent1"/>
            </a:solidFill>
          </a:endParaRPr>
        </a:p>
      </dgm:t>
    </dgm:pt>
    <dgm:pt modelId="{E8F47527-D273-440B-96ED-DABBD7E68AFB}" type="parTrans" cxnId="{12AA7AC1-0132-4EAE-91A3-07CD032F63E8}">
      <dgm:prSet/>
      <dgm:spPr/>
      <dgm:t>
        <a:bodyPr/>
        <a:lstStyle/>
        <a:p>
          <a:endParaRPr lang="en-US"/>
        </a:p>
      </dgm:t>
    </dgm:pt>
    <dgm:pt modelId="{F5E5BDB8-4228-4C28-AA58-D9195E691613}" type="sibTrans" cxnId="{12AA7AC1-0132-4EAE-91A3-07CD032F63E8}">
      <dgm:prSet/>
      <dgm:spPr/>
      <dgm:t>
        <a:bodyPr/>
        <a:lstStyle/>
        <a:p>
          <a:endParaRPr lang="en-US"/>
        </a:p>
      </dgm:t>
    </dgm:pt>
    <dgm:pt modelId="{1E07FF4C-66E0-485D-BB59-2F581C969CB8}">
      <dgm:prSet phldrT="[Text]"/>
      <dgm:spPr/>
      <dgm:t>
        <a:bodyPr/>
        <a:lstStyle/>
        <a:p>
          <a:r>
            <a:rPr lang="en-US" b="1" baseline="0" dirty="0" smtClean="0">
              <a:solidFill>
                <a:schemeClr val="accent1"/>
              </a:solidFill>
            </a:rPr>
            <a:t>Change Quarterly Report format</a:t>
          </a:r>
          <a:endParaRPr lang="en-US" b="1" baseline="0" dirty="0">
            <a:solidFill>
              <a:schemeClr val="accent1"/>
            </a:solidFill>
          </a:endParaRPr>
        </a:p>
      </dgm:t>
    </dgm:pt>
    <dgm:pt modelId="{767035FD-5ECE-483C-8854-E09CFAB9960B}" type="parTrans" cxnId="{C1CC9AC4-013D-42B5-965F-4B7ED38490DC}">
      <dgm:prSet/>
      <dgm:spPr/>
      <dgm:t>
        <a:bodyPr/>
        <a:lstStyle/>
        <a:p>
          <a:endParaRPr lang="en-US"/>
        </a:p>
      </dgm:t>
    </dgm:pt>
    <dgm:pt modelId="{285CA824-7CFB-41C3-B171-C15B84F43078}" type="sibTrans" cxnId="{C1CC9AC4-013D-42B5-965F-4B7ED38490DC}">
      <dgm:prSet/>
      <dgm:spPr/>
      <dgm:t>
        <a:bodyPr/>
        <a:lstStyle/>
        <a:p>
          <a:endParaRPr lang="en-US"/>
        </a:p>
      </dgm:t>
    </dgm:pt>
    <dgm:pt modelId="{3A74DEBE-E71C-4F84-8518-5D033BD1C4D1}">
      <dgm:prSet phldrT="[Text]"/>
      <dgm:spPr/>
      <dgm:t>
        <a:bodyPr/>
        <a:lstStyle/>
        <a:p>
          <a:r>
            <a:rPr lang="en-US" dirty="0" smtClean="0"/>
            <a:t>Financial Planning</a:t>
          </a:r>
          <a:endParaRPr lang="en-US" dirty="0"/>
        </a:p>
      </dgm:t>
    </dgm:pt>
    <dgm:pt modelId="{AC6BC5AE-6F24-46BB-998E-82A357FA951E}" type="parTrans" cxnId="{90C53034-6294-4160-8E77-0AB94ACFAA43}">
      <dgm:prSet/>
      <dgm:spPr/>
      <dgm:t>
        <a:bodyPr/>
        <a:lstStyle/>
        <a:p>
          <a:endParaRPr lang="en-US"/>
        </a:p>
      </dgm:t>
    </dgm:pt>
    <dgm:pt modelId="{2896D634-57CF-43A9-B3B8-3F7823F994CF}" type="sibTrans" cxnId="{90C53034-6294-4160-8E77-0AB94ACFAA43}">
      <dgm:prSet/>
      <dgm:spPr/>
      <dgm:t>
        <a:bodyPr/>
        <a:lstStyle/>
        <a:p>
          <a:endParaRPr lang="en-US"/>
        </a:p>
      </dgm:t>
    </dgm:pt>
    <dgm:pt modelId="{7C5D520C-7EC4-400E-A33D-D28DD7C8061C}">
      <dgm:prSet phldrT="[Text]"/>
      <dgm:spPr/>
      <dgm:t>
        <a:bodyPr/>
        <a:lstStyle/>
        <a:p>
          <a:r>
            <a:rPr lang="en-US" dirty="0" smtClean="0"/>
            <a:t>Be proactive!</a:t>
          </a:r>
          <a:endParaRPr lang="en-US" dirty="0"/>
        </a:p>
      </dgm:t>
    </dgm:pt>
    <dgm:pt modelId="{3E60BA8B-9C2E-46EE-BBFB-5E8D139A0FA9}" type="parTrans" cxnId="{EEC8F825-57B1-4AAC-B84F-9AA20078827C}">
      <dgm:prSet/>
      <dgm:spPr/>
      <dgm:t>
        <a:bodyPr/>
        <a:lstStyle/>
        <a:p>
          <a:endParaRPr lang="en-US"/>
        </a:p>
      </dgm:t>
    </dgm:pt>
    <dgm:pt modelId="{96F92F03-848D-499E-97E5-3D173557D3E9}" type="sibTrans" cxnId="{EEC8F825-57B1-4AAC-B84F-9AA20078827C}">
      <dgm:prSet/>
      <dgm:spPr/>
      <dgm:t>
        <a:bodyPr/>
        <a:lstStyle/>
        <a:p>
          <a:endParaRPr lang="en-US"/>
        </a:p>
      </dgm:t>
    </dgm:pt>
    <dgm:pt modelId="{E6AA7B70-741B-4DA5-8B19-488FE319A166}">
      <dgm:prSet phldrT="[Text]"/>
      <dgm:spPr/>
      <dgm:t>
        <a:bodyPr/>
        <a:lstStyle/>
        <a:p>
          <a:r>
            <a:rPr lang="en-US" dirty="0" smtClean="0"/>
            <a:t>Webinars &amp; Seminars</a:t>
          </a:r>
          <a:endParaRPr lang="en-US" dirty="0"/>
        </a:p>
      </dgm:t>
    </dgm:pt>
    <dgm:pt modelId="{924A8E2B-347E-4CAB-8395-F5ED7525FD0F}" type="parTrans" cxnId="{C072A20A-5CF4-4E70-B240-CA31B9A70B17}">
      <dgm:prSet/>
      <dgm:spPr/>
      <dgm:t>
        <a:bodyPr/>
        <a:lstStyle/>
        <a:p>
          <a:endParaRPr lang="en-US"/>
        </a:p>
      </dgm:t>
    </dgm:pt>
    <dgm:pt modelId="{4D86277F-4221-4279-B176-8635AD6171DD}" type="sibTrans" cxnId="{C072A20A-5CF4-4E70-B240-CA31B9A70B17}">
      <dgm:prSet/>
      <dgm:spPr/>
      <dgm:t>
        <a:bodyPr/>
        <a:lstStyle/>
        <a:p>
          <a:endParaRPr lang="en-US"/>
        </a:p>
      </dgm:t>
    </dgm:pt>
    <dgm:pt modelId="{4BC7F7F3-2E9B-4AED-A6FF-2727D8665353}">
      <dgm:prSet phldrT="[Text]"/>
      <dgm:spPr/>
      <dgm:t>
        <a:bodyPr/>
        <a:lstStyle/>
        <a:p>
          <a:r>
            <a:rPr lang="en-US" dirty="0" smtClean="0"/>
            <a:t>Emails</a:t>
          </a:r>
          <a:endParaRPr lang="en-US" dirty="0"/>
        </a:p>
      </dgm:t>
    </dgm:pt>
    <dgm:pt modelId="{7A6F5C1D-937A-4322-810C-CF08C696A44B}" type="parTrans" cxnId="{AD3A3CAD-AB26-4752-991D-19636CFBE048}">
      <dgm:prSet/>
      <dgm:spPr/>
      <dgm:t>
        <a:bodyPr/>
        <a:lstStyle/>
        <a:p>
          <a:endParaRPr lang="en-US"/>
        </a:p>
      </dgm:t>
    </dgm:pt>
    <dgm:pt modelId="{E76ACCF0-5925-4FE3-AFB0-E168CD4708FB}" type="sibTrans" cxnId="{AD3A3CAD-AB26-4752-991D-19636CFBE048}">
      <dgm:prSet/>
      <dgm:spPr/>
      <dgm:t>
        <a:bodyPr/>
        <a:lstStyle/>
        <a:p>
          <a:endParaRPr lang="en-US"/>
        </a:p>
      </dgm:t>
    </dgm:pt>
    <dgm:pt modelId="{90A8BBCD-CC2B-4341-8843-BF62DAAFA26F}">
      <dgm:prSet phldrT="[Text]"/>
      <dgm:spPr/>
      <dgm:t>
        <a:bodyPr/>
        <a:lstStyle/>
        <a:p>
          <a:r>
            <a:rPr lang="en-US" dirty="0" smtClean="0"/>
            <a:t>Blogs &amp; Newsletters</a:t>
          </a:r>
          <a:endParaRPr lang="en-US" dirty="0"/>
        </a:p>
      </dgm:t>
    </dgm:pt>
    <dgm:pt modelId="{FE542ADB-C32F-4E33-A36F-0AE73312D570}" type="parTrans" cxnId="{B898F86E-5559-4FDE-9C71-EA56C6127C10}">
      <dgm:prSet/>
      <dgm:spPr/>
      <dgm:t>
        <a:bodyPr/>
        <a:lstStyle/>
        <a:p>
          <a:endParaRPr lang="en-US"/>
        </a:p>
      </dgm:t>
    </dgm:pt>
    <dgm:pt modelId="{EAC29911-C96C-40B4-8C4A-A11C10C765E5}" type="sibTrans" cxnId="{B898F86E-5559-4FDE-9C71-EA56C6127C10}">
      <dgm:prSet/>
      <dgm:spPr/>
      <dgm:t>
        <a:bodyPr/>
        <a:lstStyle/>
        <a:p>
          <a:endParaRPr lang="en-US"/>
        </a:p>
      </dgm:t>
    </dgm:pt>
    <dgm:pt modelId="{9B898C3A-C9BA-49E9-A48A-DC1CE88E3E14}">
      <dgm:prSet phldrT="[Text]"/>
      <dgm:spPr/>
      <dgm:t>
        <a:bodyPr/>
        <a:lstStyle/>
        <a:p>
          <a:r>
            <a:rPr lang="en-US" dirty="0" smtClean="0"/>
            <a:t>Quarterly Reports</a:t>
          </a:r>
          <a:endParaRPr lang="en-US" dirty="0"/>
        </a:p>
      </dgm:t>
    </dgm:pt>
    <dgm:pt modelId="{107376CA-BAC2-4216-B9FC-AE64A31D0687}" type="parTrans" cxnId="{0DF23B71-15FA-4CEF-A627-9A60B12A518E}">
      <dgm:prSet/>
      <dgm:spPr/>
      <dgm:t>
        <a:bodyPr/>
        <a:lstStyle/>
        <a:p>
          <a:endParaRPr lang="en-US"/>
        </a:p>
      </dgm:t>
    </dgm:pt>
    <dgm:pt modelId="{30AF38A9-2DE6-4A64-A9DB-AE43298A60D6}" type="sibTrans" cxnId="{0DF23B71-15FA-4CEF-A627-9A60B12A518E}">
      <dgm:prSet/>
      <dgm:spPr/>
      <dgm:t>
        <a:bodyPr/>
        <a:lstStyle/>
        <a:p>
          <a:endParaRPr lang="en-US"/>
        </a:p>
      </dgm:t>
    </dgm:pt>
    <dgm:pt modelId="{674BF8FD-5473-4A74-8618-57C2BFED8D51}">
      <dgm:prSet phldrT="[Text]"/>
      <dgm:spPr/>
      <dgm:t>
        <a:bodyPr/>
        <a:lstStyle/>
        <a:p>
          <a:r>
            <a:rPr lang="en-US" dirty="0" smtClean="0"/>
            <a:t>Meetings</a:t>
          </a:r>
          <a:endParaRPr lang="en-US" dirty="0"/>
        </a:p>
      </dgm:t>
    </dgm:pt>
    <dgm:pt modelId="{9C11FB96-0631-42AF-B9F4-CE99ED26E317}" type="parTrans" cxnId="{3203DAD7-B2B7-49D2-9D8B-B7673474AE78}">
      <dgm:prSet/>
      <dgm:spPr/>
      <dgm:t>
        <a:bodyPr/>
        <a:lstStyle/>
        <a:p>
          <a:endParaRPr lang="en-US"/>
        </a:p>
      </dgm:t>
    </dgm:pt>
    <dgm:pt modelId="{B8ACE69E-B07A-4141-A639-E8BF20644CC2}" type="sibTrans" cxnId="{3203DAD7-B2B7-49D2-9D8B-B7673474AE78}">
      <dgm:prSet/>
      <dgm:spPr/>
      <dgm:t>
        <a:bodyPr/>
        <a:lstStyle/>
        <a:p>
          <a:endParaRPr lang="en-US"/>
        </a:p>
      </dgm:t>
    </dgm:pt>
    <dgm:pt modelId="{B3FE2BD6-5F46-4FC3-A2FC-1E50EE493402}">
      <dgm:prSet phldrT="[Text]"/>
      <dgm:spPr/>
      <dgm:t>
        <a:bodyPr/>
        <a:lstStyle/>
        <a:p>
          <a:r>
            <a:rPr lang="en-US" dirty="0" smtClean="0"/>
            <a:t>More on progress toward goals</a:t>
          </a:r>
          <a:endParaRPr lang="en-US" dirty="0"/>
        </a:p>
      </dgm:t>
    </dgm:pt>
    <dgm:pt modelId="{31C8927A-55D5-440B-BCE0-AF0CD4EEE584}" type="parTrans" cxnId="{E14DC9BF-928E-4989-A4A1-5A93F1498383}">
      <dgm:prSet/>
      <dgm:spPr/>
      <dgm:t>
        <a:bodyPr/>
        <a:lstStyle/>
        <a:p>
          <a:endParaRPr lang="en-US"/>
        </a:p>
      </dgm:t>
    </dgm:pt>
    <dgm:pt modelId="{AFAF2ECA-0F10-4765-A797-BC7AC9A278E3}" type="sibTrans" cxnId="{E14DC9BF-928E-4989-A4A1-5A93F1498383}">
      <dgm:prSet/>
      <dgm:spPr/>
      <dgm:t>
        <a:bodyPr/>
        <a:lstStyle/>
        <a:p>
          <a:endParaRPr lang="en-US"/>
        </a:p>
      </dgm:t>
    </dgm:pt>
    <dgm:pt modelId="{14456683-DE0D-48C7-A592-235ACC24955D}">
      <dgm:prSet phldrT="[Text]"/>
      <dgm:spPr/>
      <dgm:t>
        <a:bodyPr/>
        <a:lstStyle/>
        <a:p>
          <a:r>
            <a:rPr lang="en-US" dirty="0" smtClean="0"/>
            <a:t>Less on performance vs. benchmark</a:t>
          </a:r>
          <a:endParaRPr lang="en-US" dirty="0"/>
        </a:p>
      </dgm:t>
    </dgm:pt>
    <dgm:pt modelId="{BF84B9AB-7890-4824-817E-3CABEB636F75}" type="parTrans" cxnId="{A64AF18E-B499-4562-94A4-A732F75B9926}">
      <dgm:prSet/>
      <dgm:spPr/>
      <dgm:t>
        <a:bodyPr/>
        <a:lstStyle/>
        <a:p>
          <a:endParaRPr lang="en-US"/>
        </a:p>
      </dgm:t>
    </dgm:pt>
    <dgm:pt modelId="{FE8EE61E-5E75-416E-B5AB-8169D48D7FA7}" type="sibTrans" cxnId="{A64AF18E-B499-4562-94A4-A732F75B9926}">
      <dgm:prSet/>
      <dgm:spPr/>
      <dgm:t>
        <a:bodyPr/>
        <a:lstStyle/>
        <a:p>
          <a:endParaRPr lang="en-US"/>
        </a:p>
      </dgm:t>
    </dgm:pt>
    <dgm:pt modelId="{C02B2F8F-0BD5-44FC-A8F1-350C962DF083}">
      <dgm:prSet phldrT="[Text]"/>
      <dgm:spPr/>
      <dgm:t>
        <a:bodyPr/>
        <a:lstStyle/>
        <a:p>
          <a:r>
            <a:rPr lang="en-US" dirty="0" smtClean="0"/>
            <a:t>More on performance vs. individualized target</a:t>
          </a:r>
          <a:endParaRPr lang="en-US" dirty="0"/>
        </a:p>
      </dgm:t>
    </dgm:pt>
    <dgm:pt modelId="{451B633E-4974-4235-8F3B-9FBEBF208F72}" type="parTrans" cxnId="{C6BB3327-F43D-43DB-B386-EE3117D7138F}">
      <dgm:prSet/>
      <dgm:spPr/>
      <dgm:t>
        <a:bodyPr/>
        <a:lstStyle/>
        <a:p>
          <a:endParaRPr lang="en-US"/>
        </a:p>
      </dgm:t>
    </dgm:pt>
    <dgm:pt modelId="{E66FFD31-256B-43C5-B238-BBA77792A3E2}" type="sibTrans" cxnId="{C6BB3327-F43D-43DB-B386-EE3117D7138F}">
      <dgm:prSet/>
      <dgm:spPr/>
      <dgm:t>
        <a:bodyPr/>
        <a:lstStyle/>
        <a:p>
          <a:endParaRPr lang="en-US"/>
        </a:p>
      </dgm:t>
    </dgm:pt>
    <dgm:pt modelId="{A3A1E8F0-169F-46FF-B289-435250654270}" type="pres">
      <dgm:prSet presAssocID="{D4F2BA2C-E760-4B5E-AE80-E1AB32460ADE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B8A8137-3D6D-49F8-8943-0BAF3E7566D5}" type="pres">
      <dgm:prSet presAssocID="{84689689-6F27-4EA4-8A22-3CCA5FFFA54D}" presName="composite" presStyleCnt="0"/>
      <dgm:spPr/>
    </dgm:pt>
    <dgm:pt modelId="{EBCFAD33-93CA-4613-B678-72EF68FEC19C}" type="pres">
      <dgm:prSet presAssocID="{84689689-6F27-4EA4-8A22-3CCA5FFFA54D}" presName="BackAccent" presStyleLbl="bgShp" presStyleIdx="0" presStyleCnt="3"/>
      <dgm:spPr/>
    </dgm:pt>
    <dgm:pt modelId="{C7FCF829-2010-4CCD-98BA-AF8CA7C2AF89}" type="pres">
      <dgm:prSet presAssocID="{84689689-6F27-4EA4-8A22-3CCA5FFFA54D}" presName="Accent" presStyleLbl="alignNode1" presStyleIdx="0" presStyleCnt="3"/>
      <dgm:spPr/>
    </dgm:pt>
    <dgm:pt modelId="{E3AAFA31-659C-4CF9-89E0-275DEE6657AB}" type="pres">
      <dgm:prSet presAssocID="{84689689-6F27-4EA4-8A22-3CCA5FFFA54D}" presName="Child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470AA-1358-4FDF-892A-DFCF156B5B32}" type="pres">
      <dgm:prSet presAssocID="{84689689-6F27-4EA4-8A22-3CCA5FFFA54D}" presName="Parent" presStyleLbl="revTx" presStyleIdx="1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CA235-2725-4FF1-924A-BC8B64970BD3}" type="pres">
      <dgm:prSet presAssocID="{59FA5E05-C597-4AC5-B036-3AE3DFF6ADD2}" presName="sibTrans" presStyleCnt="0"/>
      <dgm:spPr/>
    </dgm:pt>
    <dgm:pt modelId="{29176883-F521-47EE-9433-9A71B70EAF68}" type="pres">
      <dgm:prSet presAssocID="{CA2866FE-059A-4D59-8AC8-E1D6B4E5D1E4}" presName="composite" presStyleCnt="0"/>
      <dgm:spPr/>
    </dgm:pt>
    <dgm:pt modelId="{59DC1DE7-F19B-4CA4-A4AB-C342374CA262}" type="pres">
      <dgm:prSet presAssocID="{CA2866FE-059A-4D59-8AC8-E1D6B4E5D1E4}" presName="BackAccent" presStyleLbl="bgShp" presStyleIdx="1" presStyleCnt="3"/>
      <dgm:spPr/>
    </dgm:pt>
    <dgm:pt modelId="{FC3F7B5B-1C7F-43D3-BC01-B03AC92F4665}" type="pres">
      <dgm:prSet presAssocID="{CA2866FE-059A-4D59-8AC8-E1D6B4E5D1E4}" presName="Accent" presStyleLbl="alignNode1" presStyleIdx="1" presStyleCnt="3"/>
      <dgm:spPr/>
    </dgm:pt>
    <dgm:pt modelId="{CCA6B534-9921-4684-A521-0EC91CDB800B}" type="pres">
      <dgm:prSet presAssocID="{CA2866FE-059A-4D59-8AC8-E1D6B4E5D1E4}" presName="Child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F9978A-C482-409F-B08B-0DC7681AAFC1}" type="pres">
      <dgm:prSet presAssocID="{CA2866FE-059A-4D59-8AC8-E1D6B4E5D1E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8FDE81-0717-44F7-961A-E493A48715B0}" type="pres">
      <dgm:prSet presAssocID="{F5E5BDB8-4228-4C28-AA58-D9195E691613}" presName="sibTrans" presStyleCnt="0"/>
      <dgm:spPr/>
    </dgm:pt>
    <dgm:pt modelId="{21402982-556A-42ED-AD8C-DE57A5BD083A}" type="pres">
      <dgm:prSet presAssocID="{1E07FF4C-66E0-485D-BB59-2F581C969CB8}" presName="composite" presStyleCnt="0"/>
      <dgm:spPr/>
    </dgm:pt>
    <dgm:pt modelId="{CD296DFF-B0C8-46E1-B620-1A3B0B2D7F06}" type="pres">
      <dgm:prSet presAssocID="{1E07FF4C-66E0-485D-BB59-2F581C969CB8}" presName="BackAccent" presStyleLbl="bgShp" presStyleIdx="2" presStyleCnt="3"/>
      <dgm:spPr/>
    </dgm:pt>
    <dgm:pt modelId="{69178935-1BB4-4331-A36B-099D7E6E561B}" type="pres">
      <dgm:prSet presAssocID="{1E07FF4C-66E0-485D-BB59-2F581C969CB8}" presName="Accent" presStyleLbl="alignNode1" presStyleIdx="2" presStyleCnt="3"/>
      <dgm:spPr>
        <a:solidFill>
          <a:schemeClr val="accent2"/>
        </a:solidFill>
        <a:ln>
          <a:noFill/>
        </a:ln>
      </dgm:spPr>
    </dgm:pt>
    <dgm:pt modelId="{E1453E74-F98F-4DB3-9A5D-289116A50AA3}" type="pres">
      <dgm:prSet presAssocID="{1E07FF4C-66E0-485D-BB59-2F581C969CB8}" presName="Child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62FAF1-CF37-406A-9900-16D19ECC6513}" type="pres">
      <dgm:prSet presAssocID="{1E07FF4C-66E0-485D-BB59-2F581C969CB8}" presName="Parent" presStyleLbl="revTx" presStyleIdx="5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07B55D-37A4-4A02-B1AC-610FF3FBFF2A}" type="presOf" srcId="{E6AA7B70-741B-4DA5-8B19-488FE319A166}" destId="{CCA6B534-9921-4684-A521-0EC91CDB800B}" srcOrd="0" destOrd="0" presId="urn:microsoft.com/office/officeart/2008/layout/IncreasingCircleProcess"/>
    <dgm:cxn modelId="{DE4AE8B3-45AE-4271-8ABA-B8FAE9DE7803}" type="presOf" srcId="{674BF8FD-5473-4A74-8618-57C2BFED8D51}" destId="{CCA6B534-9921-4684-A521-0EC91CDB800B}" srcOrd="0" destOrd="4" presId="urn:microsoft.com/office/officeart/2008/layout/IncreasingCircleProcess"/>
    <dgm:cxn modelId="{C1CC9AC4-013D-42B5-965F-4B7ED38490DC}" srcId="{D4F2BA2C-E760-4B5E-AE80-E1AB32460ADE}" destId="{1E07FF4C-66E0-485D-BB59-2F581C969CB8}" srcOrd="2" destOrd="0" parTransId="{767035FD-5ECE-483C-8854-E09CFAB9960B}" sibTransId="{285CA824-7CFB-41C3-B171-C15B84F43078}"/>
    <dgm:cxn modelId="{AD3A3CAD-AB26-4752-991D-19636CFBE048}" srcId="{CA2866FE-059A-4D59-8AC8-E1D6B4E5D1E4}" destId="{4BC7F7F3-2E9B-4AED-A6FF-2727D8665353}" srcOrd="1" destOrd="0" parTransId="{7A6F5C1D-937A-4322-810C-CF08C696A44B}" sibTransId="{E76ACCF0-5925-4FE3-AFB0-E168CD4708FB}"/>
    <dgm:cxn modelId="{90C53034-6294-4160-8E77-0AB94ACFAA43}" srcId="{84689689-6F27-4EA4-8A22-3CCA5FFFA54D}" destId="{3A74DEBE-E71C-4F84-8518-5D033BD1C4D1}" srcOrd="0" destOrd="0" parTransId="{AC6BC5AE-6F24-46BB-998E-82A357FA951E}" sibTransId="{2896D634-57CF-43A9-B3B8-3F7823F994CF}"/>
    <dgm:cxn modelId="{C6BB3327-F43D-43DB-B386-EE3117D7138F}" srcId="{1E07FF4C-66E0-485D-BB59-2F581C969CB8}" destId="{C02B2F8F-0BD5-44FC-A8F1-350C962DF083}" srcOrd="2" destOrd="0" parTransId="{451B633E-4974-4235-8F3B-9FBEBF208F72}" sibTransId="{E66FFD31-256B-43C5-B238-BBA77792A3E2}"/>
    <dgm:cxn modelId="{A64AF18E-B499-4562-94A4-A732F75B9926}" srcId="{1E07FF4C-66E0-485D-BB59-2F581C969CB8}" destId="{14456683-DE0D-48C7-A592-235ACC24955D}" srcOrd="1" destOrd="0" parTransId="{BF84B9AB-7890-4824-817E-3CABEB636F75}" sibTransId="{FE8EE61E-5E75-416E-B5AB-8169D48D7FA7}"/>
    <dgm:cxn modelId="{0DF23B71-15FA-4CEF-A627-9A60B12A518E}" srcId="{CA2866FE-059A-4D59-8AC8-E1D6B4E5D1E4}" destId="{9B898C3A-C9BA-49E9-A48A-DC1CE88E3E14}" srcOrd="3" destOrd="0" parTransId="{107376CA-BAC2-4216-B9FC-AE64A31D0687}" sibTransId="{30AF38A9-2DE6-4A64-A9DB-AE43298A60D6}"/>
    <dgm:cxn modelId="{7F738499-AFA1-4581-970C-E40775A8AEBF}" type="presOf" srcId="{14456683-DE0D-48C7-A592-235ACC24955D}" destId="{E1453E74-F98F-4DB3-9A5D-289116A50AA3}" srcOrd="0" destOrd="1" presId="urn:microsoft.com/office/officeart/2008/layout/IncreasingCircleProcess"/>
    <dgm:cxn modelId="{891117F2-0A79-4639-A649-C602478177B4}" type="presOf" srcId="{D4F2BA2C-E760-4B5E-AE80-E1AB32460ADE}" destId="{A3A1E8F0-169F-46FF-B289-435250654270}" srcOrd="0" destOrd="0" presId="urn:microsoft.com/office/officeart/2008/layout/IncreasingCircleProcess"/>
    <dgm:cxn modelId="{02C86FA3-3DD9-411B-A25E-6B9A8823E14D}" type="presOf" srcId="{4BC7F7F3-2E9B-4AED-A6FF-2727D8665353}" destId="{CCA6B534-9921-4684-A521-0EC91CDB800B}" srcOrd="0" destOrd="1" presId="urn:microsoft.com/office/officeart/2008/layout/IncreasingCircleProcess"/>
    <dgm:cxn modelId="{41C0760F-AABA-4648-B191-7C7D1663AFBF}" type="presOf" srcId="{CA2866FE-059A-4D59-8AC8-E1D6B4E5D1E4}" destId="{50F9978A-C482-409F-B08B-0DC7681AAFC1}" srcOrd="0" destOrd="0" presId="urn:microsoft.com/office/officeart/2008/layout/IncreasingCircleProcess"/>
    <dgm:cxn modelId="{3203DAD7-B2B7-49D2-9D8B-B7673474AE78}" srcId="{CA2866FE-059A-4D59-8AC8-E1D6B4E5D1E4}" destId="{674BF8FD-5473-4A74-8618-57C2BFED8D51}" srcOrd="4" destOrd="0" parTransId="{9C11FB96-0631-42AF-B9F4-CE99ED26E317}" sibTransId="{B8ACE69E-B07A-4141-A639-E8BF20644CC2}"/>
    <dgm:cxn modelId="{530D5A65-CA7B-4980-B6F5-106DCD2EEAD8}" type="presOf" srcId="{90A8BBCD-CC2B-4341-8843-BF62DAAFA26F}" destId="{CCA6B534-9921-4684-A521-0EC91CDB800B}" srcOrd="0" destOrd="2" presId="urn:microsoft.com/office/officeart/2008/layout/IncreasingCircleProcess"/>
    <dgm:cxn modelId="{B898F86E-5559-4FDE-9C71-EA56C6127C10}" srcId="{CA2866FE-059A-4D59-8AC8-E1D6B4E5D1E4}" destId="{90A8BBCD-CC2B-4341-8843-BF62DAAFA26F}" srcOrd="2" destOrd="0" parTransId="{FE542ADB-C32F-4E33-A36F-0AE73312D570}" sibTransId="{EAC29911-C96C-40B4-8C4A-A11C10C765E5}"/>
    <dgm:cxn modelId="{5623F762-5758-4C39-8469-345C39B0554B}" type="presOf" srcId="{C02B2F8F-0BD5-44FC-A8F1-350C962DF083}" destId="{E1453E74-F98F-4DB3-9A5D-289116A50AA3}" srcOrd="0" destOrd="2" presId="urn:microsoft.com/office/officeart/2008/layout/IncreasingCircleProcess"/>
    <dgm:cxn modelId="{D1491406-471B-46DF-9F0E-3FB35975659F}" type="presOf" srcId="{3A74DEBE-E71C-4F84-8518-5D033BD1C4D1}" destId="{E3AAFA31-659C-4CF9-89E0-275DEE6657AB}" srcOrd="0" destOrd="0" presId="urn:microsoft.com/office/officeart/2008/layout/IncreasingCircleProcess"/>
    <dgm:cxn modelId="{EEC8F825-57B1-4AAC-B84F-9AA20078827C}" srcId="{84689689-6F27-4EA4-8A22-3CCA5FFFA54D}" destId="{7C5D520C-7EC4-400E-A33D-D28DD7C8061C}" srcOrd="1" destOrd="0" parTransId="{3E60BA8B-9C2E-46EE-BBFB-5E8D139A0FA9}" sibTransId="{96F92F03-848D-499E-97E5-3D173557D3E9}"/>
    <dgm:cxn modelId="{4BA7102A-7AFC-4A79-B53C-DE28E8EE3420}" type="presOf" srcId="{1E07FF4C-66E0-485D-BB59-2F581C969CB8}" destId="{0E62FAF1-CF37-406A-9900-16D19ECC6513}" srcOrd="0" destOrd="0" presId="urn:microsoft.com/office/officeart/2008/layout/IncreasingCircleProcess"/>
    <dgm:cxn modelId="{12AA7AC1-0132-4EAE-91A3-07CD032F63E8}" srcId="{D4F2BA2C-E760-4B5E-AE80-E1AB32460ADE}" destId="{CA2866FE-059A-4D59-8AC8-E1D6B4E5D1E4}" srcOrd="1" destOrd="0" parTransId="{E8F47527-D273-440B-96ED-DABBD7E68AFB}" sibTransId="{F5E5BDB8-4228-4C28-AA58-D9195E691613}"/>
    <dgm:cxn modelId="{7C0B160F-687C-4241-8990-FE2CB161B3CE}" type="presOf" srcId="{7C5D520C-7EC4-400E-A33D-D28DD7C8061C}" destId="{E3AAFA31-659C-4CF9-89E0-275DEE6657AB}" srcOrd="0" destOrd="1" presId="urn:microsoft.com/office/officeart/2008/layout/IncreasingCircleProcess"/>
    <dgm:cxn modelId="{C072A20A-5CF4-4E70-B240-CA31B9A70B17}" srcId="{CA2866FE-059A-4D59-8AC8-E1D6B4E5D1E4}" destId="{E6AA7B70-741B-4DA5-8B19-488FE319A166}" srcOrd="0" destOrd="0" parTransId="{924A8E2B-347E-4CAB-8395-F5ED7525FD0F}" sibTransId="{4D86277F-4221-4279-B176-8635AD6171DD}"/>
    <dgm:cxn modelId="{E14DC9BF-928E-4989-A4A1-5A93F1498383}" srcId="{1E07FF4C-66E0-485D-BB59-2F581C969CB8}" destId="{B3FE2BD6-5F46-4FC3-A2FC-1E50EE493402}" srcOrd="0" destOrd="0" parTransId="{31C8927A-55D5-440B-BCE0-AF0CD4EEE584}" sibTransId="{AFAF2ECA-0F10-4765-A797-BC7AC9A278E3}"/>
    <dgm:cxn modelId="{498108C3-D265-472E-A572-9181C49C0505}" type="presOf" srcId="{B3FE2BD6-5F46-4FC3-A2FC-1E50EE493402}" destId="{E1453E74-F98F-4DB3-9A5D-289116A50AA3}" srcOrd="0" destOrd="0" presId="urn:microsoft.com/office/officeart/2008/layout/IncreasingCircleProcess"/>
    <dgm:cxn modelId="{D8D80F12-8F95-4950-9823-2CC121823A53}" type="presOf" srcId="{84689689-6F27-4EA4-8A22-3CCA5FFFA54D}" destId="{E77470AA-1358-4FDF-892A-DFCF156B5B32}" srcOrd="0" destOrd="0" presId="urn:microsoft.com/office/officeart/2008/layout/IncreasingCircleProcess"/>
    <dgm:cxn modelId="{A3EE1E97-0388-4F2C-BE0F-0506BAE2FBB1}" type="presOf" srcId="{9B898C3A-C9BA-49E9-A48A-DC1CE88E3E14}" destId="{CCA6B534-9921-4684-A521-0EC91CDB800B}" srcOrd="0" destOrd="3" presId="urn:microsoft.com/office/officeart/2008/layout/IncreasingCircleProcess"/>
    <dgm:cxn modelId="{42964431-D697-4931-95E8-B2EC2B7FE0A5}" srcId="{D4F2BA2C-E760-4B5E-AE80-E1AB32460ADE}" destId="{84689689-6F27-4EA4-8A22-3CCA5FFFA54D}" srcOrd="0" destOrd="0" parTransId="{40E3D9CA-F43C-4AA5-ADC0-0525D9092E11}" sibTransId="{59FA5E05-C597-4AC5-B036-3AE3DFF6ADD2}"/>
    <dgm:cxn modelId="{240F951C-FC4C-4E1D-A316-E946A1818032}" type="presParOf" srcId="{A3A1E8F0-169F-46FF-B289-435250654270}" destId="{CB8A8137-3D6D-49F8-8943-0BAF3E7566D5}" srcOrd="0" destOrd="0" presId="urn:microsoft.com/office/officeart/2008/layout/IncreasingCircleProcess"/>
    <dgm:cxn modelId="{8CBC23D9-E5D8-4BA6-A306-48317002BA60}" type="presParOf" srcId="{CB8A8137-3D6D-49F8-8943-0BAF3E7566D5}" destId="{EBCFAD33-93CA-4613-B678-72EF68FEC19C}" srcOrd="0" destOrd="0" presId="urn:microsoft.com/office/officeart/2008/layout/IncreasingCircleProcess"/>
    <dgm:cxn modelId="{09F7ABE3-CBD8-4C48-B988-C59ED0FA9C70}" type="presParOf" srcId="{CB8A8137-3D6D-49F8-8943-0BAF3E7566D5}" destId="{C7FCF829-2010-4CCD-98BA-AF8CA7C2AF89}" srcOrd="1" destOrd="0" presId="urn:microsoft.com/office/officeart/2008/layout/IncreasingCircleProcess"/>
    <dgm:cxn modelId="{E70D1CEF-AA1F-4738-9E35-DF32585F23FF}" type="presParOf" srcId="{CB8A8137-3D6D-49F8-8943-0BAF3E7566D5}" destId="{E3AAFA31-659C-4CF9-89E0-275DEE6657AB}" srcOrd="2" destOrd="0" presId="urn:microsoft.com/office/officeart/2008/layout/IncreasingCircleProcess"/>
    <dgm:cxn modelId="{077DFC96-DBE7-4D57-A197-C1B85FA729DB}" type="presParOf" srcId="{CB8A8137-3D6D-49F8-8943-0BAF3E7566D5}" destId="{E77470AA-1358-4FDF-892A-DFCF156B5B32}" srcOrd="3" destOrd="0" presId="urn:microsoft.com/office/officeart/2008/layout/IncreasingCircleProcess"/>
    <dgm:cxn modelId="{AEAA65D7-398F-42BF-89DF-C27DCBD9C81A}" type="presParOf" srcId="{A3A1E8F0-169F-46FF-B289-435250654270}" destId="{3BFCA235-2725-4FF1-924A-BC8B64970BD3}" srcOrd="1" destOrd="0" presId="urn:microsoft.com/office/officeart/2008/layout/IncreasingCircleProcess"/>
    <dgm:cxn modelId="{8B2B9EAE-615D-4264-A884-2E5C8462A3A2}" type="presParOf" srcId="{A3A1E8F0-169F-46FF-B289-435250654270}" destId="{29176883-F521-47EE-9433-9A71B70EAF68}" srcOrd="2" destOrd="0" presId="urn:microsoft.com/office/officeart/2008/layout/IncreasingCircleProcess"/>
    <dgm:cxn modelId="{56AF7E8D-33D3-4097-86E9-860EB7CA6BF8}" type="presParOf" srcId="{29176883-F521-47EE-9433-9A71B70EAF68}" destId="{59DC1DE7-F19B-4CA4-A4AB-C342374CA262}" srcOrd="0" destOrd="0" presId="urn:microsoft.com/office/officeart/2008/layout/IncreasingCircleProcess"/>
    <dgm:cxn modelId="{833D3C6F-B0EE-4EAC-AB63-16D6C4EF13A5}" type="presParOf" srcId="{29176883-F521-47EE-9433-9A71B70EAF68}" destId="{FC3F7B5B-1C7F-43D3-BC01-B03AC92F4665}" srcOrd="1" destOrd="0" presId="urn:microsoft.com/office/officeart/2008/layout/IncreasingCircleProcess"/>
    <dgm:cxn modelId="{5F027013-A7D2-4A13-884D-64A974214419}" type="presParOf" srcId="{29176883-F521-47EE-9433-9A71B70EAF68}" destId="{CCA6B534-9921-4684-A521-0EC91CDB800B}" srcOrd="2" destOrd="0" presId="urn:microsoft.com/office/officeart/2008/layout/IncreasingCircleProcess"/>
    <dgm:cxn modelId="{20731485-EDE4-41FB-9A2D-D78239DF9337}" type="presParOf" srcId="{29176883-F521-47EE-9433-9A71B70EAF68}" destId="{50F9978A-C482-409F-B08B-0DC7681AAFC1}" srcOrd="3" destOrd="0" presId="urn:microsoft.com/office/officeart/2008/layout/IncreasingCircleProcess"/>
    <dgm:cxn modelId="{DEE2F160-4A5F-4117-8833-2A7D8093730C}" type="presParOf" srcId="{A3A1E8F0-169F-46FF-B289-435250654270}" destId="{E38FDE81-0717-44F7-961A-E493A48715B0}" srcOrd="3" destOrd="0" presId="urn:microsoft.com/office/officeart/2008/layout/IncreasingCircleProcess"/>
    <dgm:cxn modelId="{DC445A15-0C2F-4BAD-9625-4D0562B9A0A2}" type="presParOf" srcId="{A3A1E8F0-169F-46FF-B289-435250654270}" destId="{21402982-556A-42ED-AD8C-DE57A5BD083A}" srcOrd="4" destOrd="0" presId="urn:microsoft.com/office/officeart/2008/layout/IncreasingCircleProcess"/>
    <dgm:cxn modelId="{F2F9FE4F-C72C-456E-B85B-6124BD704F89}" type="presParOf" srcId="{21402982-556A-42ED-AD8C-DE57A5BD083A}" destId="{CD296DFF-B0C8-46E1-B620-1A3B0B2D7F06}" srcOrd="0" destOrd="0" presId="urn:microsoft.com/office/officeart/2008/layout/IncreasingCircleProcess"/>
    <dgm:cxn modelId="{970CF45A-7934-461D-8BC6-5C6EE41832EE}" type="presParOf" srcId="{21402982-556A-42ED-AD8C-DE57A5BD083A}" destId="{69178935-1BB4-4331-A36B-099D7E6E561B}" srcOrd="1" destOrd="0" presId="urn:microsoft.com/office/officeart/2008/layout/IncreasingCircleProcess"/>
    <dgm:cxn modelId="{EEE3DEE3-E093-4BCE-99C7-7D47AD79EC7A}" type="presParOf" srcId="{21402982-556A-42ED-AD8C-DE57A5BD083A}" destId="{E1453E74-F98F-4DB3-9A5D-289116A50AA3}" srcOrd="2" destOrd="0" presId="urn:microsoft.com/office/officeart/2008/layout/IncreasingCircleProcess"/>
    <dgm:cxn modelId="{3F51268A-9DE7-466B-9A91-EBE7C2FAA2F0}" type="presParOf" srcId="{21402982-556A-42ED-AD8C-DE57A5BD083A}" destId="{0E62FAF1-CF37-406A-9900-16D19ECC651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A2427FD-9D47-49B7-9A7F-A718124F5669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1#15" csCatId="colorful" phldr="1"/>
      <dgm:spPr/>
      <dgm:t>
        <a:bodyPr/>
        <a:lstStyle/>
        <a:p>
          <a:endParaRPr lang="en-US"/>
        </a:p>
      </dgm:t>
    </dgm:pt>
    <dgm:pt modelId="{B2D8C9A0-8FEF-4146-BC44-2DF7C31676EA}">
      <dgm:prSet phldrT="[Text]"/>
      <dgm:spPr/>
      <dgm:t>
        <a:bodyPr/>
        <a:lstStyle/>
        <a:p>
          <a:r>
            <a:rPr lang="en-US" dirty="0" smtClean="0"/>
            <a:t>Tax Loss Harvesting</a:t>
          </a:r>
          <a:endParaRPr lang="en-US" dirty="0"/>
        </a:p>
      </dgm:t>
    </dgm:pt>
    <dgm:pt modelId="{99578A97-D932-4446-BA1B-4A19102A9BE8}" type="parTrans" cxnId="{6026E975-6C04-473D-BC71-6CCC3FE88585}">
      <dgm:prSet/>
      <dgm:spPr/>
      <dgm:t>
        <a:bodyPr/>
        <a:lstStyle/>
        <a:p>
          <a:endParaRPr lang="en-US"/>
        </a:p>
      </dgm:t>
    </dgm:pt>
    <dgm:pt modelId="{6C286319-2DE9-4918-9EAB-68D3758C8E3D}" type="sibTrans" cxnId="{6026E975-6C04-473D-BC71-6CCC3FE88585}">
      <dgm:prSet/>
      <dgm:spPr/>
      <dgm:t>
        <a:bodyPr/>
        <a:lstStyle/>
        <a:p>
          <a:endParaRPr lang="en-US"/>
        </a:p>
      </dgm:t>
    </dgm:pt>
    <dgm:pt modelId="{CC51ECBF-9048-411B-B513-3818836E712C}">
      <dgm:prSet phldrT="[Text]"/>
      <dgm:spPr/>
      <dgm:t>
        <a:bodyPr/>
        <a:lstStyle/>
        <a:p>
          <a:r>
            <a:rPr lang="en-US" dirty="0" smtClean="0"/>
            <a:t>Tax Gain Harvesting</a:t>
          </a:r>
          <a:endParaRPr lang="en-US" dirty="0"/>
        </a:p>
      </dgm:t>
    </dgm:pt>
    <dgm:pt modelId="{44CAB614-673E-4775-BAF4-65E85496ADF6}" type="parTrans" cxnId="{CF726451-F485-41EF-BBC6-E0DC68DCF485}">
      <dgm:prSet/>
      <dgm:spPr/>
      <dgm:t>
        <a:bodyPr/>
        <a:lstStyle/>
        <a:p>
          <a:endParaRPr lang="en-US"/>
        </a:p>
      </dgm:t>
    </dgm:pt>
    <dgm:pt modelId="{CC17106D-EF3F-4C12-97F4-CC3BF962801D}" type="sibTrans" cxnId="{CF726451-F485-41EF-BBC6-E0DC68DCF485}">
      <dgm:prSet/>
      <dgm:spPr/>
      <dgm:t>
        <a:bodyPr/>
        <a:lstStyle/>
        <a:p>
          <a:endParaRPr lang="en-US"/>
        </a:p>
      </dgm:t>
    </dgm:pt>
    <dgm:pt modelId="{A2521BC0-9430-483E-9DE9-29EAE7D24579}">
      <dgm:prSet phldrT="[Text]"/>
      <dgm:spPr/>
      <dgm:t>
        <a:bodyPr/>
        <a:lstStyle/>
        <a:p>
          <a:r>
            <a:rPr lang="en-US" dirty="0" smtClean="0"/>
            <a:t>Charitable Giving</a:t>
          </a:r>
          <a:endParaRPr lang="en-US" dirty="0"/>
        </a:p>
      </dgm:t>
    </dgm:pt>
    <dgm:pt modelId="{F7C4A357-EBB6-49C9-B339-7F28C16E8A1B}" type="parTrans" cxnId="{B112C282-D782-4659-BC5D-CFF6673D9007}">
      <dgm:prSet/>
      <dgm:spPr/>
      <dgm:t>
        <a:bodyPr/>
        <a:lstStyle/>
        <a:p>
          <a:endParaRPr lang="en-US"/>
        </a:p>
      </dgm:t>
    </dgm:pt>
    <dgm:pt modelId="{A42A9235-6C69-4AAD-8A2F-D98B0224694C}" type="sibTrans" cxnId="{B112C282-D782-4659-BC5D-CFF6673D9007}">
      <dgm:prSet/>
      <dgm:spPr/>
      <dgm:t>
        <a:bodyPr/>
        <a:lstStyle/>
        <a:p>
          <a:endParaRPr lang="en-US"/>
        </a:p>
      </dgm:t>
    </dgm:pt>
    <dgm:pt modelId="{BFF9AF32-2BBD-4008-986E-77BC85507CD2}">
      <dgm:prSet phldrT="[Text]"/>
      <dgm:spPr/>
      <dgm:t>
        <a:bodyPr/>
        <a:lstStyle/>
        <a:p>
          <a:r>
            <a:rPr lang="en-US" dirty="0" smtClean="0"/>
            <a:t>Capital Gain Distribution Avoidance</a:t>
          </a:r>
          <a:endParaRPr lang="en-US" dirty="0"/>
        </a:p>
      </dgm:t>
    </dgm:pt>
    <dgm:pt modelId="{32DBA9A0-0EF2-48E5-9CE6-F4BFF2B4DCDB}" type="parTrans" cxnId="{04D8C7E4-5488-45E3-913B-62DA0D704B65}">
      <dgm:prSet/>
      <dgm:spPr/>
      <dgm:t>
        <a:bodyPr/>
        <a:lstStyle/>
        <a:p>
          <a:endParaRPr lang="en-US"/>
        </a:p>
      </dgm:t>
    </dgm:pt>
    <dgm:pt modelId="{745F83C1-A3BA-46A7-9209-45A182F97DCE}" type="sibTrans" cxnId="{04D8C7E4-5488-45E3-913B-62DA0D704B65}">
      <dgm:prSet/>
      <dgm:spPr/>
      <dgm:t>
        <a:bodyPr/>
        <a:lstStyle/>
        <a:p>
          <a:endParaRPr lang="en-US"/>
        </a:p>
      </dgm:t>
    </dgm:pt>
    <dgm:pt modelId="{993EFEE8-1E42-4785-ABB9-48E11C60B22F}">
      <dgm:prSet phldrT="[Text]"/>
      <dgm:spPr/>
      <dgm:t>
        <a:bodyPr/>
        <a:lstStyle/>
        <a:p>
          <a:r>
            <a:rPr lang="en-US" dirty="0" smtClean="0"/>
            <a:t>Roth Conversion</a:t>
          </a:r>
          <a:endParaRPr lang="en-US" dirty="0"/>
        </a:p>
      </dgm:t>
    </dgm:pt>
    <dgm:pt modelId="{ABDE639B-808C-4BDE-AB8F-F7A598E512E0}" type="parTrans" cxnId="{9D2DA615-9F1E-493B-BE10-AAF3F0853DE6}">
      <dgm:prSet/>
      <dgm:spPr/>
      <dgm:t>
        <a:bodyPr/>
        <a:lstStyle/>
        <a:p>
          <a:endParaRPr lang="en-US"/>
        </a:p>
      </dgm:t>
    </dgm:pt>
    <dgm:pt modelId="{7D6AB1D2-C198-4C14-8D9F-C0BC82D37590}" type="sibTrans" cxnId="{9D2DA615-9F1E-493B-BE10-AAF3F0853DE6}">
      <dgm:prSet/>
      <dgm:spPr/>
      <dgm:t>
        <a:bodyPr/>
        <a:lstStyle/>
        <a:p>
          <a:endParaRPr lang="en-US"/>
        </a:p>
      </dgm:t>
    </dgm:pt>
    <dgm:pt modelId="{BCEBA329-5EFF-4628-BC69-972E5B7F6A61}" type="pres">
      <dgm:prSet presAssocID="{3A2427FD-9D47-49B7-9A7F-A718124F5669}" presName="Name0" presStyleCnt="0">
        <dgm:presLayoutVars>
          <dgm:dir/>
        </dgm:presLayoutVars>
      </dgm:prSet>
      <dgm:spPr/>
      <dgm:t>
        <a:bodyPr/>
        <a:lstStyle/>
        <a:p>
          <a:endParaRPr lang="en-US"/>
        </a:p>
      </dgm:t>
    </dgm:pt>
    <dgm:pt modelId="{2F0894C1-D6A2-4B62-A05D-F4B8D8777D8E}" type="pres">
      <dgm:prSet presAssocID="{B2D8C9A0-8FEF-4146-BC44-2DF7C31676EA}" presName="noChildren" presStyleCnt="0"/>
      <dgm:spPr/>
    </dgm:pt>
    <dgm:pt modelId="{8680278F-0573-4FF4-A949-1494D07F58A8}" type="pres">
      <dgm:prSet presAssocID="{B2D8C9A0-8FEF-4146-BC44-2DF7C31676EA}" presName="gap" presStyleCnt="0"/>
      <dgm:spPr/>
    </dgm:pt>
    <dgm:pt modelId="{56D1FDBB-B3F6-4416-A70E-4D888CBB9011}" type="pres">
      <dgm:prSet presAssocID="{B2D8C9A0-8FEF-4146-BC44-2DF7C31676EA}" presName="medCircle2" presStyleLbl="vennNode1" presStyleIdx="0" presStyleCnt="5"/>
      <dgm:spPr/>
    </dgm:pt>
    <dgm:pt modelId="{9270A71D-363C-4FFE-BCD6-0531B70F45B7}" type="pres">
      <dgm:prSet presAssocID="{B2D8C9A0-8FEF-4146-BC44-2DF7C31676EA}" presName="txLvlOnly1" presStyleLbl="revTx" presStyleIdx="0" presStyleCnt="5"/>
      <dgm:spPr/>
      <dgm:t>
        <a:bodyPr/>
        <a:lstStyle/>
        <a:p>
          <a:endParaRPr lang="en-US"/>
        </a:p>
      </dgm:t>
    </dgm:pt>
    <dgm:pt modelId="{C0E70566-1629-4C1C-AF5C-C4D2292ADF38}" type="pres">
      <dgm:prSet presAssocID="{CC51ECBF-9048-411B-B513-3818836E712C}" presName="noChildren" presStyleCnt="0"/>
      <dgm:spPr/>
    </dgm:pt>
    <dgm:pt modelId="{4253634F-667F-4C90-8F30-AE901EFE58A1}" type="pres">
      <dgm:prSet presAssocID="{CC51ECBF-9048-411B-B513-3818836E712C}" presName="gap" presStyleCnt="0"/>
      <dgm:spPr/>
    </dgm:pt>
    <dgm:pt modelId="{BDDB0466-CB6B-4209-BE09-D92D1BEAB79F}" type="pres">
      <dgm:prSet presAssocID="{CC51ECBF-9048-411B-B513-3818836E712C}" presName="medCircle2" presStyleLbl="vennNode1" presStyleIdx="1" presStyleCnt="5"/>
      <dgm:spPr/>
    </dgm:pt>
    <dgm:pt modelId="{75CA4CA5-3006-4C83-AF76-DD202B1D9162}" type="pres">
      <dgm:prSet presAssocID="{CC51ECBF-9048-411B-B513-3818836E712C}" presName="txLvlOnly1" presStyleLbl="revTx" presStyleIdx="1" presStyleCnt="5"/>
      <dgm:spPr/>
      <dgm:t>
        <a:bodyPr/>
        <a:lstStyle/>
        <a:p>
          <a:endParaRPr lang="en-US"/>
        </a:p>
      </dgm:t>
    </dgm:pt>
    <dgm:pt modelId="{E546A859-2A06-40FF-BC21-634504F4B688}" type="pres">
      <dgm:prSet presAssocID="{A2521BC0-9430-483E-9DE9-29EAE7D24579}" presName="noChildren" presStyleCnt="0"/>
      <dgm:spPr/>
    </dgm:pt>
    <dgm:pt modelId="{C45398A3-FA86-44EB-8C57-9400664875BE}" type="pres">
      <dgm:prSet presAssocID="{A2521BC0-9430-483E-9DE9-29EAE7D24579}" presName="gap" presStyleCnt="0"/>
      <dgm:spPr/>
    </dgm:pt>
    <dgm:pt modelId="{C49A34F5-4D71-4E6A-9DB3-9F85C2773628}" type="pres">
      <dgm:prSet presAssocID="{A2521BC0-9430-483E-9DE9-29EAE7D24579}" presName="medCircle2" presStyleLbl="vennNode1" presStyleIdx="2" presStyleCnt="5"/>
      <dgm:spPr/>
    </dgm:pt>
    <dgm:pt modelId="{D97052E0-461F-4DC0-AA46-77986AA7F437}" type="pres">
      <dgm:prSet presAssocID="{A2521BC0-9430-483E-9DE9-29EAE7D24579}" presName="txLvlOnly1" presStyleLbl="revTx" presStyleIdx="2" presStyleCnt="5"/>
      <dgm:spPr/>
      <dgm:t>
        <a:bodyPr/>
        <a:lstStyle/>
        <a:p>
          <a:endParaRPr lang="en-US"/>
        </a:p>
      </dgm:t>
    </dgm:pt>
    <dgm:pt modelId="{95CD6427-2729-4DF2-9734-F591CA57A943}" type="pres">
      <dgm:prSet presAssocID="{BFF9AF32-2BBD-4008-986E-77BC85507CD2}" presName="noChildren" presStyleCnt="0"/>
      <dgm:spPr/>
    </dgm:pt>
    <dgm:pt modelId="{DEF20E62-E23C-4A3A-ACDA-199B2737D381}" type="pres">
      <dgm:prSet presAssocID="{BFF9AF32-2BBD-4008-986E-77BC85507CD2}" presName="gap" presStyleCnt="0"/>
      <dgm:spPr/>
    </dgm:pt>
    <dgm:pt modelId="{EA1AB1E6-4DB7-4602-8BC5-A3D0435D6D9F}" type="pres">
      <dgm:prSet presAssocID="{BFF9AF32-2BBD-4008-986E-77BC85507CD2}" presName="medCircle2" presStyleLbl="vennNode1" presStyleIdx="3" presStyleCnt="5"/>
      <dgm:spPr/>
    </dgm:pt>
    <dgm:pt modelId="{A1D7C0C1-AB18-4871-9100-BBC0D83272DE}" type="pres">
      <dgm:prSet presAssocID="{BFF9AF32-2BBD-4008-986E-77BC85507CD2}" presName="txLvlOnly1" presStyleLbl="revTx" presStyleIdx="3" presStyleCnt="5"/>
      <dgm:spPr/>
      <dgm:t>
        <a:bodyPr/>
        <a:lstStyle/>
        <a:p>
          <a:endParaRPr lang="en-US"/>
        </a:p>
      </dgm:t>
    </dgm:pt>
    <dgm:pt modelId="{A00F92DE-225C-46F4-AC86-58DB977FF56D}" type="pres">
      <dgm:prSet presAssocID="{993EFEE8-1E42-4785-ABB9-48E11C60B22F}" presName="noChildren" presStyleCnt="0"/>
      <dgm:spPr/>
    </dgm:pt>
    <dgm:pt modelId="{0A467C77-03A2-4487-8863-5CF50E0B9BBA}" type="pres">
      <dgm:prSet presAssocID="{993EFEE8-1E42-4785-ABB9-48E11C60B22F}" presName="gap" presStyleCnt="0"/>
      <dgm:spPr/>
    </dgm:pt>
    <dgm:pt modelId="{6F2F482B-72F1-4123-9AA2-96391C5F3F39}" type="pres">
      <dgm:prSet presAssocID="{993EFEE8-1E42-4785-ABB9-48E11C60B22F}" presName="medCircle2" presStyleLbl="vennNode1" presStyleIdx="4" presStyleCnt="5"/>
      <dgm:spPr/>
    </dgm:pt>
    <dgm:pt modelId="{A64D0B7D-A126-482C-8498-59107B913BDE}" type="pres">
      <dgm:prSet presAssocID="{993EFEE8-1E42-4785-ABB9-48E11C60B22F}" presName="txLvlOnly1" presStyleLbl="revTx" presStyleIdx="4" presStyleCnt="5"/>
      <dgm:spPr/>
      <dgm:t>
        <a:bodyPr/>
        <a:lstStyle/>
        <a:p>
          <a:endParaRPr lang="en-US"/>
        </a:p>
      </dgm:t>
    </dgm:pt>
  </dgm:ptLst>
  <dgm:cxnLst>
    <dgm:cxn modelId="{9D2DA615-9F1E-493B-BE10-AAF3F0853DE6}" srcId="{3A2427FD-9D47-49B7-9A7F-A718124F5669}" destId="{993EFEE8-1E42-4785-ABB9-48E11C60B22F}" srcOrd="4" destOrd="0" parTransId="{ABDE639B-808C-4BDE-AB8F-F7A598E512E0}" sibTransId="{7D6AB1D2-C198-4C14-8D9F-C0BC82D37590}"/>
    <dgm:cxn modelId="{0937FEBB-EA2E-4405-90AF-4585E60B22F3}" type="presOf" srcId="{993EFEE8-1E42-4785-ABB9-48E11C60B22F}" destId="{A64D0B7D-A126-482C-8498-59107B913BDE}" srcOrd="0" destOrd="0" presId="urn:microsoft.com/office/officeart/2008/layout/VerticalCircleList"/>
    <dgm:cxn modelId="{CF726451-F485-41EF-BBC6-E0DC68DCF485}" srcId="{3A2427FD-9D47-49B7-9A7F-A718124F5669}" destId="{CC51ECBF-9048-411B-B513-3818836E712C}" srcOrd="1" destOrd="0" parTransId="{44CAB614-673E-4775-BAF4-65E85496ADF6}" sibTransId="{CC17106D-EF3F-4C12-97F4-CC3BF962801D}"/>
    <dgm:cxn modelId="{CCC3E90F-C20B-41C3-B4A8-BFEBC40214FB}" type="presOf" srcId="{BFF9AF32-2BBD-4008-986E-77BC85507CD2}" destId="{A1D7C0C1-AB18-4871-9100-BBC0D83272DE}" srcOrd="0" destOrd="0" presId="urn:microsoft.com/office/officeart/2008/layout/VerticalCircleList"/>
    <dgm:cxn modelId="{157F0B9D-ABFF-411E-8EAE-4325F8418BF2}" type="presOf" srcId="{A2521BC0-9430-483E-9DE9-29EAE7D24579}" destId="{D97052E0-461F-4DC0-AA46-77986AA7F437}" srcOrd="0" destOrd="0" presId="urn:microsoft.com/office/officeart/2008/layout/VerticalCircleList"/>
    <dgm:cxn modelId="{B112C282-D782-4659-BC5D-CFF6673D9007}" srcId="{3A2427FD-9D47-49B7-9A7F-A718124F5669}" destId="{A2521BC0-9430-483E-9DE9-29EAE7D24579}" srcOrd="2" destOrd="0" parTransId="{F7C4A357-EBB6-49C9-B339-7F28C16E8A1B}" sibTransId="{A42A9235-6C69-4AAD-8A2F-D98B0224694C}"/>
    <dgm:cxn modelId="{04D8C7E4-5488-45E3-913B-62DA0D704B65}" srcId="{3A2427FD-9D47-49B7-9A7F-A718124F5669}" destId="{BFF9AF32-2BBD-4008-986E-77BC85507CD2}" srcOrd="3" destOrd="0" parTransId="{32DBA9A0-0EF2-48E5-9CE6-F4BFF2B4DCDB}" sibTransId="{745F83C1-A3BA-46A7-9209-45A182F97DCE}"/>
    <dgm:cxn modelId="{02F6A596-7A39-4652-9A61-3F0C82119C3C}" type="presOf" srcId="{CC51ECBF-9048-411B-B513-3818836E712C}" destId="{75CA4CA5-3006-4C83-AF76-DD202B1D9162}" srcOrd="0" destOrd="0" presId="urn:microsoft.com/office/officeart/2008/layout/VerticalCircleList"/>
    <dgm:cxn modelId="{77E12F7C-73BC-47CB-894E-BFAE1142BC49}" type="presOf" srcId="{3A2427FD-9D47-49B7-9A7F-A718124F5669}" destId="{BCEBA329-5EFF-4628-BC69-972E5B7F6A61}" srcOrd="0" destOrd="0" presId="urn:microsoft.com/office/officeart/2008/layout/VerticalCircleList"/>
    <dgm:cxn modelId="{6026E975-6C04-473D-BC71-6CCC3FE88585}" srcId="{3A2427FD-9D47-49B7-9A7F-A718124F5669}" destId="{B2D8C9A0-8FEF-4146-BC44-2DF7C31676EA}" srcOrd="0" destOrd="0" parTransId="{99578A97-D932-4446-BA1B-4A19102A9BE8}" sibTransId="{6C286319-2DE9-4918-9EAB-68D3758C8E3D}"/>
    <dgm:cxn modelId="{1914F89F-E13B-4A0A-AB43-1F8C2400045D}" type="presOf" srcId="{B2D8C9A0-8FEF-4146-BC44-2DF7C31676EA}" destId="{9270A71D-363C-4FFE-BCD6-0531B70F45B7}" srcOrd="0" destOrd="0" presId="urn:microsoft.com/office/officeart/2008/layout/VerticalCircleList"/>
    <dgm:cxn modelId="{F0C707D4-B356-4D3F-86C4-64CAFF06A42E}" type="presParOf" srcId="{BCEBA329-5EFF-4628-BC69-972E5B7F6A61}" destId="{2F0894C1-D6A2-4B62-A05D-F4B8D8777D8E}" srcOrd="0" destOrd="0" presId="urn:microsoft.com/office/officeart/2008/layout/VerticalCircleList"/>
    <dgm:cxn modelId="{36B5FD51-6C08-4FFE-B06B-DD2AC5B02AEA}" type="presParOf" srcId="{2F0894C1-D6A2-4B62-A05D-F4B8D8777D8E}" destId="{8680278F-0573-4FF4-A949-1494D07F58A8}" srcOrd="0" destOrd="0" presId="urn:microsoft.com/office/officeart/2008/layout/VerticalCircleList"/>
    <dgm:cxn modelId="{43ECB50D-D3B3-4F37-A0BC-5FBA93F78C19}" type="presParOf" srcId="{2F0894C1-D6A2-4B62-A05D-F4B8D8777D8E}" destId="{56D1FDBB-B3F6-4416-A70E-4D888CBB9011}" srcOrd="1" destOrd="0" presId="urn:microsoft.com/office/officeart/2008/layout/VerticalCircleList"/>
    <dgm:cxn modelId="{622354D2-4985-4EB0-9686-272099B7FA1B}" type="presParOf" srcId="{2F0894C1-D6A2-4B62-A05D-F4B8D8777D8E}" destId="{9270A71D-363C-4FFE-BCD6-0531B70F45B7}" srcOrd="2" destOrd="0" presId="urn:microsoft.com/office/officeart/2008/layout/VerticalCircleList"/>
    <dgm:cxn modelId="{61801601-B55A-4A69-8CC8-032C4026C700}" type="presParOf" srcId="{BCEBA329-5EFF-4628-BC69-972E5B7F6A61}" destId="{C0E70566-1629-4C1C-AF5C-C4D2292ADF38}" srcOrd="1" destOrd="0" presId="urn:microsoft.com/office/officeart/2008/layout/VerticalCircleList"/>
    <dgm:cxn modelId="{22D75465-2D9B-4181-9ABA-72C01076C5D4}" type="presParOf" srcId="{C0E70566-1629-4C1C-AF5C-C4D2292ADF38}" destId="{4253634F-667F-4C90-8F30-AE901EFE58A1}" srcOrd="0" destOrd="0" presId="urn:microsoft.com/office/officeart/2008/layout/VerticalCircleList"/>
    <dgm:cxn modelId="{317E3A7C-337E-4EEA-8A1A-771F0BD1CAAF}" type="presParOf" srcId="{C0E70566-1629-4C1C-AF5C-C4D2292ADF38}" destId="{BDDB0466-CB6B-4209-BE09-D92D1BEAB79F}" srcOrd="1" destOrd="0" presId="urn:microsoft.com/office/officeart/2008/layout/VerticalCircleList"/>
    <dgm:cxn modelId="{C268E79B-D0BA-4C8F-95DD-D6F73F5869B9}" type="presParOf" srcId="{C0E70566-1629-4C1C-AF5C-C4D2292ADF38}" destId="{75CA4CA5-3006-4C83-AF76-DD202B1D9162}" srcOrd="2" destOrd="0" presId="urn:microsoft.com/office/officeart/2008/layout/VerticalCircleList"/>
    <dgm:cxn modelId="{C898C8CC-AD4D-4608-A498-6F0ADB0D7AC3}" type="presParOf" srcId="{BCEBA329-5EFF-4628-BC69-972E5B7F6A61}" destId="{E546A859-2A06-40FF-BC21-634504F4B688}" srcOrd="2" destOrd="0" presId="urn:microsoft.com/office/officeart/2008/layout/VerticalCircleList"/>
    <dgm:cxn modelId="{69C2E7CB-21A5-428F-9DA2-51B1266A50E4}" type="presParOf" srcId="{E546A859-2A06-40FF-BC21-634504F4B688}" destId="{C45398A3-FA86-44EB-8C57-9400664875BE}" srcOrd="0" destOrd="0" presId="urn:microsoft.com/office/officeart/2008/layout/VerticalCircleList"/>
    <dgm:cxn modelId="{B8A2DCEB-161C-44DA-8608-5FFFFF1FFBD3}" type="presParOf" srcId="{E546A859-2A06-40FF-BC21-634504F4B688}" destId="{C49A34F5-4D71-4E6A-9DB3-9F85C2773628}" srcOrd="1" destOrd="0" presId="urn:microsoft.com/office/officeart/2008/layout/VerticalCircleList"/>
    <dgm:cxn modelId="{BDF3C576-77AC-466F-BEED-62E6381307B1}" type="presParOf" srcId="{E546A859-2A06-40FF-BC21-634504F4B688}" destId="{D97052E0-461F-4DC0-AA46-77986AA7F437}" srcOrd="2" destOrd="0" presId="urn:microsoft.com/office/officeart/2008/layout/VerticalCircleList"/>
    <dgm:cxn modelId="{4F19C706-FF8F-4BD4-9012-0B42683F0277}" type="presParOf" srcId="{BCEBA329-5EFF-4628-BC69-972E5B7F6A61}" destId="{95CD6427-2729-4DF2-9734-F591CA57A943}" srcOrd="3" destOrd="0" presId="urn:microsoft.com/office/officeart/2008/layout/VerticalCircleList"/>
    <dgm:cxn modelId="{BA214FBF-AA22-47A9-A4F9-9613E8C94EFB}" type="presParOf" srcId="{95CD6427-2729-4DF2-9734-F591CA57A943}" destId="{DEF20E62-E23C-4A3A-ACDA-199B2737D381}" srcOrd="0" destOrd="0" presId="urn:microsoft.com/office/officeart/2008/layout/VerticalCircleList"/>
    <dgm:cxn modelId="{80EDF674-AFCA-41B0-AC53-0E52610E9BB9}" type="presParOf" srcId="{95CD6427-2729-4DF2-9734-F591CA57A943}" destId="{EA1AB1E6-4DB7-4602-8BC5-A3D0435D6D9F}" srcOrd="1" destOrd="0" presId="urn:microsoft.com/office/officeart/2008/layout/VerticalCircleList"/>
    <dgm:cxn modelId="{9532851B-5B96-4E7B-A614-09ECB32E73B6}" type="presParOf" srcId="{95CD6427-2729-4DF2-9734-F591CA57A943}" destId="{A1D7C0C1-AB18-4871-9100-BBC0D83272DE}" srcOrd="2" destOrd="0" presId="urn:microsoft.com/office/officeart/2008/layout/VerticalCircleList"/>
    <dgm:cxn modelId="{1D8F0A4A-444B-4EAE-9340-79AFF71649B8}" type="presParOf" srcId="{BCEBA329-5EFF-4628-BC69-972E5B7F6A61}" destId="{A00F92DE-225C-46F4-AC86-58DB977FF56D}" srcOrd="4" destOrd="0" presId="urn:microsoft.com/office/officeart/2008/layout/VerticalCircleList"/>
    <dgm:cxn modelId="{684BD150-C1D6-453B-9617-8CB07E0ED546}" type="presParOf" srcId="{A00F92DE-225C-46F4-AC86-58DB977FF56D}" destId="{0A467C77-03A2-4487-8863-5CF50E0B9BBA}" srcOrd="0" destOrd="0" presId="urn:microsoft.com/office/officeart/2008/layout/VerticalCircleList"/>
    <dgm:cxn modelId="{984F456F-6184-4F07-A27D-4198EB916EA2}" type="presParOf" srcId="{A00F92DE-225C-46F4-AC86-58DB977FF56D}" destId="{6F2F482B-72F1-4123-9AA2-96391C5F3F39}" srcOrd="1" destOrd="0" presId="urn:microsoft.com/office/officeart/2008/layout/VerticalCircleList"/>
    <dgm:cxn modelId="{BE625E09-4482-4880-B1F7-957B6378CB05}" type="presParOf" srcId="{A00F92DE-225C-46F4-AC86-58DB977FF56D}" destId="{A64D0B7D-A126-482C-8498-59107B913BDE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95B5087-9E18-4D5A-8307-0F6E633F47A5}" type="doc">
      <dgm:prSet loTypeId="urn:microsoft.com/office/officeart/2005/8/layout/lProcess2" loCatId="list" qsTypeId="urn:microsoft.com/office/officeart/2005/8/quickstyle/simple1" qsCatId="simple" csTypeId="urn:microsoft.com/office/officeart/2005/8/colors/colorful1#16" csCatId="colorful" phldr="1"/>
      <dgm:spPr/>
      <dgm:t>
        <a:bodyPr/>
        <a:lstStyle/>
        <a:p>
          <a:endParaRPr lang="en-US"/>
        </a:p>
      </dgm:t>
    </dgm:pt>
    <dgm:pt modelId="{68566C5E-57B4-41AB-B510-09444BE0F328}">
      <dgm:prSet phldrT="[Text]"/>
      <dgm:spPr/>
      <dgm:t>
        <a:bodyPr/>
        <a:lstStyle/>
        <a:p>
          <a:r>
            <a:rPr lang="en-US" dirty="0" smtClean="0"/>
            <a:t>Technology</a:t>
          </a:r>
          <a:endParaRPr lang="en-US" dirty="0"/>
        </a:p>
      </dgm:t>
    </dgm:pt>
    <dgm:pt modelId="{F2CE68A6-2125-4DB3-9B1A-B10FB9B3A67E}" type="parTrans" cxnId="{29C4B7CD-C85C-4ABA-B928-5DEDC51EF84C}">
      <dgm:prSet/>
      <dgm:spPr/>
      <dgm:t>
        <a:bodyPr/>
        <a:lstStyle/>
        <a:p>
          <a:endParaRPr lang="en-US"/>
        </a:p>
      </dgm:t>
    </dgm:pt>
    <dgm:pt modelId="{A7134898-2ECA-4FE2-8361-2C87A5309B09}" type="sibTrans" cxnId="{29C4B7CD-C85C-4ABA-B928-5DEDC51EF84C}">
      <dgm:prSet/>
      <dgm:spPr/>
      <dgm:t>
        <a:bodyPr/>
        <a:lstStyle/>
        <a:p>
          <a:endParaRPr lang="en-US"/>
        </a:p>
      </dgm:t>
    </dgm:pt>
    <dgm:pt modelId="{B752775D-85B8-48B0-AE0E-A1D7B3D65D22}">
      <dgm:prSet phldrT="[Text]"/>
      <dgm:spPr/>
      <dgm:t>
        <a:bodyPr/>
        <a:lstStyle/>
        <a:p>
          <a:r>
            <a:rPr lang="en-US" dirty="0" smtClean="0"/>
            <a:t>Allows for scalability</a:t>
          </a:r>
          <a:endParaRPr lang="en-US" dirty="0"/>
        </a:p>
      </dgm:t>
    </dgm:pt>
    <dgm:pt modelId="{902A7393-F9BA-425A-AE3D-6E79251859D2}" type="parTrans" cxnId="{BCDA105E-0F3F-4A3B-BD3B-E9F500200497}">
      <dgm:prSet/>
      <dgm:spPr/>
      <dgm:t>
        <a:bodyPr/>
        <a:lstStyle/>
        <a:p>
          <a:endParaRPr lang="en-US"/>
        </a:p>
      </dgm:t>
    </dgm:pt>
    <dgm:pt modelId="{FE1275CC-8AA7-4C54-BD6D-782BB4F26AFA}" type="sibTrans" cxnId="{BCDA105E-0F3F-4A3B-BD3B-E9F500200497}">
      <dgm:prSet/>
      <dgm:spPr/>
      <dgm:t>
        <a:bodyPr/>
        <a:lstStyle/>
        <a:p>
          <a:endParaRPr lang="en-US"/>
        </a:p>
      </dgm:t>
    </dgm:pt>
    <dgm:pt modelId="{FF58251F-9E4D-47A7-85A9-75BC831D455C}">
      <dgm:prSet phldrT="[Text]"/>
      <dgm:spPr/>
      <dgm:t>
        <a:bodyPr/>
        <a:lstStyle/>
        <a:p>
          <a:r>
            <a:rPr lang="en-US" dirty="0" smtClean="0"/>
            <a:t>Reduces errors</a:t>
          </a:r>
          <a:endParaRPr lang="en-US" dirty="0"/>
        </a:p>
      </dgm:t>
    </dgm:pt>
    <dgm:pt modelId="{0DAACCFF-0BAA-4580-B19A-3FE65486CCE6}" type="parTrans" cxnId="{7490A7BE-5D48-451A-99CC-047F8AB74DAE}">
      <dgm:prSet/>
      <dgm:spPr/>
      <dgm:t>
        <a:bodyPr/>
        <a:lstStyle/>
        <a:p>
          <a:endParaRPr lang="en-US"/>
        </a:p>
      </dgm:t>
    </dgm:pt>
    <dgm:pt modelId="{F80D941F-34FF-4645-9045-099E596C4249}" type="sibTrans" cxnId="{7490A7BE-5D48-451A-99CC-047F8AB74DAE}">
      <dgm:prSet/>
      <dgm:spPr/>
      <dgm:t>
        <a:bodyPr/>
        <a:lstStyle/>
        <a:p>
          <a:endParaRPr lang="en-US"/>
        </a:p>
      </dgm:t>
    </dgm:pt>
    <dgm:pt modelId="{329DFA5C-9D12-4340-9347-CE4AD09815B9}">
      <dgm:prSet phldrT="[Text]"/>
      <dgm:spPr/>
      <dgm:t>
        <a:bodyPr/>
        <a:lstStyle/>
        <a:p>
          <a:r>
            <a:rPr lang="en-US" dirty="0" smtClean="0"/>
            <a:t>Outsource</a:t>
          </a:r>
          <a:endParaRPr lang="en-US" dirty="0"/>
        </a:p>
      </dgm:t>
    </dgm:pt>
    <dgm:pt modelId="{4EFBEB60-565C-4E51-85E5-B18628EBE0CC}" type="parTrans" cxnId="{F8FE01D5-63B0-4F7E-BB60-559889CE49FB}">
      <dgm:prSet/>
      <dgm:spPr/>
      <dgm:t>
        <a:bodyPr/>
        <a:lstStyle/>
        <a:p>
          <a:endParaRPr lang="en-US"/>
        </a:p>
      </dgm:t>
    </dgm:pt>
    <dgm:pt modelId="{17844EA1-EE51-4260-A790-2F583955018E}" type="sibTrans" cxnId="{F8FE01D5-63B0-4F7E-BB60-559889CE49FB}">
      <dgm:prSet/>
      <dgm:spPr/>
      <dgm:t>
        <a:bodyPr/>
        <a:lstStyle/>
        <a:p>
          <a:endParaRPr lang="en-US"/>
        </a:p>
      </dgm:t>
    </dgm:pt>
    <dgm:pt modelId="{157E534F-AF2B-46A0-9133-348D4FED3756}">
      <dgm:prSet phldrT="[Text]"/>
      <dgm:spPr/>
      <dgm:t>
        <a:bodyPr/>
        <a:lstStyle/>
        <a:p>
          <a:r>
            <a:rPr lang="en-US" dirty="0" smtClean="0"/>
            <a:t>Access to expertise</a:t>
          </a:r>
          <a:endParaRPr lang="en-US" dirty="0"/>
        </a:p>
      </dgm:t>
    </dgm:pt>
    <dgm:pt modelId="{757EDC0C-3396-492B-BB48-579B5FE99AD1}" type="parTrans" cxnId="{36C3AFE3-964D-47EC-8BD9-A35F8D9058CA}">
      <dgm:prSet/>
      <dgm:spPr/>
      <dgm:t>
        <a:bodyPr/>
        <a:lstStyle/>
        <a:p>
          <a:endParaRPr lang="en-US"/>
        </a:p>
      </dgm:t>
    </dgm:pt>
    <dgm:pt modelId="{DB3352BD-776F-4EAA-8876-A8477A6B98BD}" type="sibTrans" cxnId="{36C3AFE3-964D-47EC-8BD9-A35F8D9058CA}">
      <dgm:prSet/>
      <dgm:spPr/>
      <dgm:t>
        <a:bodyPr/>
        <a:lstStyle/>
        <a:p>
          <a:endParaRPr lang="en-US"/>
        </a:p>
      </dgm:t>
    </dgm:pt>
    <dgm:pt modelId="{3FEAE2DF-7706-4D9E-B027-BA4D2FD9F7DF}">
      <dgm:prSet phldrT="[Text]"/>
      <dgm:spPr/>
      <dgm:t>
        <a:bodyPr/>
        <a:lstStyle/>
        <a:p>
          <a:r>
            <a:rPr lang="en-US" dirty="0" smtClean="0"/>
            <a:t>Safeguards continuity</a:t>
          </a:r>
          <a:endParaRPr lang="en-US" dirty="0"/>
        </a:p>
      </dgm:t>
    </dgm:pt>
    <dgm:pt modelId="{934332AA-0FDB-4C72-B693-9A56629B7876}" type="parTrans" cxnId="{96443D17-C816-4386-A426-07BD0C6D0312}">
      <dgm:prSet/>
      <dgm:spPr/>
      <dgm:t>
        <a:bodyPr/>
        <a:lstStyle/>
        <a:p>
          <a:endParaRPr lang="en-US"/>
        </a:p>
      </dgm:t>
    </dgm:pt>
    <dgm:pt modelId="{FC27A975-F677-4FC8-86EC-D5BF179547E3}" type="sibTrans" cxnId="{96443D17-C816-4386-A426-07BD0C6D0312}">
      <dgm:prSet/>
      <dgm:spPr/>
      <dgm:t>
        <a:bodyPr/>
        <a:lstStyle/>
        <a:p>
          <a:endParaRPr lang="en-US"/>
        </a:p>
      </dgm:t>
    </dgm:pt>
    <dgm:pt modelId="{12AA0973-02EB-4518-8EDF-6C8EC2F60FF7}">
      <dgm:prSet phldrT="[Text]"/>
      <dgm:spPr/>
      <dgm:t>
        <a:bodyPr/>
        <a:lstStyle/>
        <a:p>
          <a:r>
            <a:rPr lang="en-US" dirty="0" smtClean="0"/>
            <a:t>Easier compliance</a:t>
          </a:r>
          <a:endParaRPr lang="en-US" dirty="0"/>
        </a:p>
      </dgm:t>
    </dgm:pt>
    <dgm:pt modelId="{35CBFEC9-9607-420A-9F90-62CB48408393}" type="parTrans" cxnId="{CC765D37-81B7-44DC-B150-CC8FBACA0E10}">
      <dgm:prSet/>
      <dgm:spPr/>
      <dgm:t>
        <a:bodyPr/>
        <a:lstStyle/>
        <a:p>
          <a:endParaRPr lang="en-US"/>
        </a:p>
      </dgm:t>
    </dgm:pt>
    <dgm:pt modelId="{C3600A12-6BC3-493E-8839-358380894A40}" type="sibTrans" cxnId="{CC765D37-81B7-44DC-B150-CC8FBACA0E10}">
      <dgm:prSet/>
      <dgm:spPr/>
      <dgm:t>
        <a:bodyPr/>
        <a:lstStyle/>
        <a:p>
          <a:endParaRPr lang="en-US"/>
        </a:p>
      </dgm:t>
    </dgm:pt>
    <dgm:pt modelId="{A66B169E-01D6-4FDB-9FF7-A2EE54A4F78F}">
      <dgm:prSet phldrT="[Text]"/>
      <dgm:spPr/>
      <dgm:t>
        <a:bodyPr/>
        <a:lstStyle/>
        <a:p>
          <a:r>
            <a:rPr lang="en-US" dirty="0" smtClean="0"/>
            <a:t>Lets you focus on clients</a:t>
          </a:r>
          <a:endParaRPr lang="en-US" dirty="0"/>
        </a:p>
      </dgm:t>
    </dgm:pt>
    <dgm:pt modelId="{254F1BEC-7FAD-4A4F-A091-F61B11B87224}" type="parTrans" cxnId="{FFC36F0B-1291-48E6-8EC5-DBD417C5B811}">
      <dgm:prSet/>
      <dgm:spPr/>
      <dgm:t>
        <a:bodyPr/>
        <a:lstStyle/>
        <a:p>
          <a:endParaRPr lang="en-US"/>
        </a:p>
      </dgm:t>
    </dgm:pt>
    <dgm:pt modelId="{0A5E0672-0048-4743-B5DA-C3D0A7D48465}" type="sibTrans" cxnId="{FFC36F0B-1291-48E6-8EC5-DBD417C5B811}">
      <dgm:prSet/>
      <dgm:spPr/>
      <dgm:t>
        <a:bodyPr/>
        <a:lstStyle/>
        <a:p>
          <a:endParaRPr lang="en-US"/>
        </a:p>
      </dgm:t>
    </dgm:pt>
    <dgm:pt modelId="{5C840AD2-524E-46A7-ABC0-994BEB08D76C}" type="pres">
      <dgm:prSet presAssocID="{795B5087-9E18-4D5A-8307-0F6E633F47A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9E655D-83CC-4AED-9B4E-0180275969D7}" type="pres">
      <dgm:prSet presAssocID="{68566C5E-57B4-41AB-B510-09444BE0F328}" presName="compNode" presStyleCnt="0"/>
      <dgm:spPr/>
    </dgm:pt>
    <dgm:pt modelId="{807CD689-5955-4E39-AF71-6FEF60FF325F}" type="pres">
      <dgm:prSet presAssocID="{68566C5E-57B4-41AB-B510-09444BE0F328}" presName="aNode" presStyleLbl="bgShp" presStyleIdx="0" presStyleCnt="2"/>
      <dgm:spPr/>
      <dgm:t>
        <a:bodyPr/>
        <a:lstStyle/>
        <a:p>
          <a:endParaRPr lang="en-US"/>
        </a:p>
      </dgm:t>
    </dgm:pt>
    <dgm:pt modelId="{1ECD21F5-4865-4E4B-9052-1AB805C4BCC1}" type="pres">
      <dgm:prSet presAssocID="{68566C5E-57B4-41AB-B510-09444BE0F328}" presName="textNode" presStyleLbl="bgShp" presStyleIdx="0" presStyleCnt="2"/>
      <dgm:spPr/>
      <dgm:t>
        <a:bodyPr/>
        <a:lstStyle/>
        <a:p>
          <a:endParaRPr lang="en-US"/>
        </a:p>
      </dgm:t>
    </dgm:pt>
    <dgm:pt modelId="{A5C6CB07-08F9-40C0-B1D7-17EC0DEDCA8F}" type="pres">
      <dgm:prSet presAssocID="{68566C5E-57B4-41AB-B510-09444BE0F328}" presName="compChildNode" presStyleCnt="0"/>
      <dgm:spPr/>
    </dgm:pt>
    <dgm:pt modelId="{0EDCF1FB-DA0B-469A-8D92-1E4683258E22}" type="pres">
      <dgm:prSet presAssocID="{68566C5E-57B4-41AB-B510-09444BE0F328}" presName="theInnerList" presStyleCnt="0"/>
      <dgm:spPr/>
    </dgm:pt>
    <dgm:pt modelId="{10A9053E-84BA-4454-AA33-C2CEE3086100}" type="pres">
      <dgm:prSet presAssocID="{B752775D-85B8-48B0-AE0E-A1D7B3D65D22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6F9EA-C2CC-4147-8353-4C23BE2ADD47}" type="pres">
      <dgm:prSet presAssocID="{B752775D-85B8-48B0-AE0E-A1D7B3D65D22}" presName="aSpace2" presStyleCnt="0"/>
      <dgm:spPr/>
    </dgm:pt>
    <dgm:pt modelId="{AE7CAD45-82BE-4F6F-83DA-8503E3B1271A}" type="pres">
      <dgm:prSet presAssocID="{FF58251F-9E4D-47A7-85A9-75BC831D455C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6970C-B6C6-4EEF-ABDA-9F8AB04FD8BF}" type="pres">
      <dgm:prSet presAssocID="{FF58251F-9E4D-47A7-85A9-75BC831D455C}" presName="aSpace2" presStyleCnt="0"/>
      <dgm:spPr/>
    </dgm:pt>
    <dgm:pt modelId="{8CC3279C-ED6A-41BE-979F-90EEBCFC8BCA}" type="pres">
      <dgm:prSet presAssocID="{12AA0973-02EB-4518-8EDF-6C8EC2F60FF7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83641-E9F8-4B84-A515-4777F146544C}" type="pres">
      <dgm:prSet presAssocID="{68566C5E-57B4-41AB-B510-09444BE0F328}" presName="aSpace" presStyleCnt="0"/>
      <dgm:spPr/>
    </dgm:pt>
    <dgm:pt modelId="{32641EC9-26A5-4340-A05F-2C82B40451AB}" type="pres">
      <dgm:prSet presAssocID="{329DFA5C-9D12-4340-9347-CE4AD09815B9}" presName="compNode" presStyleCnt="0"/>
      <dgm:spPr/>
    </dgm:pt>
    <dgm:pt modelId="{311ABA8D-E9F1-446E-AAD1-E4DDA1817109}" type="pres">
      <dgm:prSet presAssocID="{329DFA5C-9D12-4340-9347-CE4AD09815B9}" presName="aNode" presStyleLbl="bgShp" presStyleIdx="1" presStyleCnt="2"/>
      <dgm:spPr/>
      <dgm:t>
        <a:bodyPr/>
        <a:lstStyle/>
        <a:p>
          <a:endParaRPr lang="en-US"/>
        </a:p>
      </dgm:t>
    </dgm:pt>
    <dgm:pt modelId="{07B2C076-0D63-465C-9680-A49CBBB37D4C}" type="pres">
      <dgm:prSet presAssocID="{329DFA5C-9D12-4340-9347-CE4AD09815B9}" presName="textNode" presStyleLbl="bgShp" presStyleIdx="1" presStyleCnt="2"/>
      <dgm:spPr/>
      <dgm:t>
        <a:bodyPr/>
        <a:lstStyle/>
        <a:p>
          <a:endParaRPr lang="en-US"/>
        </a:p>
      </dgm:t>
    </dgm:pt>
    <dgm:pt modelId="{1BCBAAE4-77C0-4B0B-B76B-BE44647931A6}" type="pres">
      <dgm:prSet presAssocID="{329DFA5C-9D12-4340-9347-CE4AD09815B9}" presName="compChildNode" presStyleCnt="0"/>
      <dgm:spPr/>
    </dgm:pt>
    <dgm:pt modelId="{5D942B8C-9921-4B86-AB57-354355611AE9}" type="pres">
      <dgm:prSet presAssocID="{329DFA5C-9D12-4340-9347-CE4AD09815B9}" presName="theInnerList" presStyleCnt="0"/>
      <dgm:spPr/>
    </dgm:pt>
    <dgm:pt modelId="{B86C11B3-50A9-4C2F-BCED-B172FA8609F5}" type="pres">
      <dgm:prSet presAssocID="{157E534F-AF2B-46A0-9133-348D4FED3756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FE761-6AB9-4C72-A6F2-B56DF9C06E5D}" type="pres">
      <dgm:prSet presAssocID="{157E534F-AF2B-46A0-9133-348D4FED3756}" presName="aSpace2" presStyleCnt="0"/>
      <dgm:spPr/>
    </dgm:pt>
    <dgm:pt modelId="{B5D29E5E-B935-44E1-BBB4-78F4965807DA}" type="pres">
      <dgm:prSet presAssocID="{3FEAE2DF-7706-4D9E-B027-BA4D2FD9F7DF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CA1B94-560D-4D84-A909-0A4035EEDB70}" type="pres">
      <dgm:prSet presAssocID="{3FEAE2DF-7706-4D9E-B027-BA4D2FD9F7DF}" presName="aSpace2" presStyleCnt="0"/>
      <dgm:spPr/>
    </dgm:pt>
    <dgm:pt modelId="{0B061924-E105-4069-B0BB-F5BA9B2D3B41}" type="pres">
      <dgm:prSet presAssocID="{A66B169E-01D6-4FDB-9FF7-A2EE54A4F78F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2B79B9-A687-4672-8EA6-B901BA3E63E4}" type="presOf" srcId="{B752775D-85B8-48B0-AE0E-A1D7B3D65D22}" destId="{10A9053E-84BA-4454-AA33-C2CEE3086100}" srcOrd="0" destOrd="0" presId="urn:microsoft.com/office/officeart/2005/8/layout/lProcess2"/>
    <dgm:cxn modelId="{7F6F3AEC-7C83-4352-8362-260BE5655661}" type="presOf" srcId="{329DFA5C-9D12-4340-9347-CE4AD09815B9}" destId="{07B2C076-0D63-465C-9680-A49CBBB37D4C}" srcOrd="1" destOrd="0" presId="urn:microsoft.com/office/officeart/2005/8/layout/lProcess2"/>
    <dgm:cxn modelId="{BCDA105E-0F3F-4A3B-BD3B-E9F500200497}" srcId="{68566C5E-57B4-41AB-B510-09444BE0F328}" destId="{B752775D-85B8-48B0-AE0E-A1D7B3D65D22}" srcOrd="0" destOrd="0" parTransId="{902A7393-F9BA-425A-AE3D-6E79251859D2}" sibTransId="{FE1275CC-8AA7-4C54-BD6D-782BB4F26AFA}"/>
    <dgm:cxn modelId="{58995DFD-9E83-4B7A-8537-C4E17E3B92FD}" type="presOf" srcId="{68566C5E-57B4-41AB-B510-09444BE0F328}" destId="{1ECD21F5-4865-4E4B-9052-1AB805C4BCC1}" srcOrd="1" destOrd="0" presId="urn:microsoft.com/office/officeart/2005/8/layout/lProcess2"/>
    <dgm:cxn modelId="{38EFEF35-6876-4B2B-A6A6-CC4F40089AA2}" type="presOf" srcId="{12AA0973-02EB-4518-8EDF-6C8EC2F60FF7}" destId="{8CC3279C-ED6A-41BE-979F-90EEBCFC8BCA}" srcOrd="0" destOrd="0" presId="urn:microsoft.com/office/officeart/2005/8/layout/lProcess2"/>
    <dgm:cxn modelId="{CC765D37-81B7-44DC-B150-CC8FBACA0E10}" srcId="{68566C5E-57B4-41AB-B510-09444BE0F328}" destId="{12AA0973-02EB-4518-8EDF-6C8EC2F60FF7}" srcOrd="2" destOrd="0" parTransId="{35CBFEC9-9607-420A-9F90-62CB48408393}" sibTransId="{C3600A12-6BC3-493E-8839-358380894A40}"/>
    <dgm:cxn modelId="{7D3ECAD5-17A2-4653-84E8-EAA4D599502D}" type="presOf" srcId="{329DFA5C-9D12-4340-9347-CE4AD09815B9}" destId="{311ABA8D-E9F1-446E-AAD1-E4DDA1817109}" srcOrd="0" destOrd="0" presId="urn:microsoft.com/office/officeart/2005/8/layout/lProcess2"/>
    <dgm:cxn modelId="{FFC36F0B-1291-48E6-8EC5-DBD417C5B811}" srcId="{329DFA5C-9D12-4340-9347-CE4AD09815B9}" destId="{A66B169E-01D6-4FDB-9FF7-A2EE54A4F78F}" srcOrd="2" destOrd="0" parTransId="{254F1BEC-7FAD-4A4F-A091-F61B11B87224}" sibTransId="{0A5E0672-0048-4743-B5DA-C3D0A7D48465}"/>
    <dgm:cxn modelId="{80F9C83C-A132-4B96-9539-6C9DC5C1F615}" type="presOf" srcId="{A66B169E-01D6-4FDB-9FF7-A2EE54A4F78F}" destId="{0B061924-E105-4069-B0BB-F5BA9B2D3B41}" srcOrd="0" destOrd="0" presId="urn:microsoft.com/office/officeart/2005/8/layout/lProcess2"/>
    <dgm:cxn modelId="{C722AFDA-0D5D-4D67-9E12-BBD7E2C5971D}" type="presOf" srcId="{FF58251F-9E4D-47A7-85A9-75BC831D455C}" destId="{AE7CAD45-82BE-4F6F-83DA-8503E3B1271A}" srcOrd="0" destOrd="0" presId="urn:microsoft.com/office/officeart/2005/8/layout/lProcess2"/>
    <dgm:cxn modelId="{CEF15783-2718-4ECB-960E-F04D3C3A63A3}" type="presOf" srcId="{68566C5E-57B4-41AB-B510-09444BE0F328}" destId="{807CD689-5955-4E39-AF71-6FEF60FF325F}" srcOrd="0" destOrd="0" presId="urn:microsoft.com/office/officeart/2005/8/layout/lProcess2"/>
    <dgm:cxn modelId="{29C4B7CD-C85C-4ABA-B928-5DEDC51EF84C}" srcId="{795B5087-9E18-4D5A-8307-0F6E633F47A5}" destId="{68566C5E-57B4-41AB-B510-09444BE0F328}" srcOrd="0" destOrd="0" parTransId="{F2CE68A6-2125-4DB3-9B1A-B10FB9B3A67E}" sibTransId="{A7134898-2ECA-4FE2-8361-2C87A5309B09}"/>
    <dgm:cxn modelId="{F8FE01D5-63B0-4F7E-BB60-559889CE49FB}" srcId="{795B5087-9E18-4D5A-8307-0F6E633F47A5}" destId="{329DFA5C-9D12-4340-9347-CE4AD09815B9}" srcOrd="1" destOrd="0" parTransId="{4EFBEB60-565C-4E51-85E5-B18628EBE0CC}" sibTransId="{17844EA1-EE51-4260-A790-2F583955018E}"/>
    <dgm:cxn modelId="{64D4AE5A-63E5-4DBF-9C95-C6DB98B5C48C}" type="presOf" srcId="{795B5087-9E18-4D5A-8307-0F6E633F47A5}" destId="{5C840AD2-524E-46A7-ABC0-994BEB08D76C}" srcOrd="0" destOrd="0" presId="urn:microsoft.com/office/officeart/2005/8/layout/lProcess2"/>
    <dgm:cxn modelId="{7045545D-B7FB-4039-8604-51A75E426EB7}" type="presOf" srcId="{3FEAE2DF-7706-4D9E-B027-BA4D2FD9F7DF}" destId="{B5D29E5E-B935-44E1-BBB4-78F4965807DA}" srcOrd="0" destOrd="0" presId="urn:microsoft.com/office/officeart/2005/8/layout/lProcess2"/>
    <dgm:cxn modelId="{96443D17-C816-4386-A426-07BD0C6D0312}" srcId="{329DFA5C-9D12-4340-9347-CE4AD09815B9}" destId="{3FEAE2DF-7706-4D9E-B027-BA4D2FD9F7DF}" srcOrd="1" destOrd="0" parTransId="{934332AA-0FDB-4C72-B693-9A56629B7876}" sibTransId="{FC27A975-F677-4FC8-86EC-D5BF179547E3}"/>
    <dgm:cxn modelId="{7490A7BE-5D48-451A-99CC-047F8AB74DAE}" srcId="{68566C5E-57B4-41AB-B510-09444BE0F328}" destId="{FF58251F-9E4D-47A7-85A9-75BC831D455C}" srcOrd="1" destOrd="0" parTransId="{0DAACCFF-0BAA-4580-B19A-3FE65486CCE6}" sibTransId="{F80D941F-34FF-4645-9045-099E596C4249}"/>
    <dgm:cxn modelId="{36C3AFE3-964D-47EC-8BD9-A35F8D9058CA}" srcId="{329DFA5C-9D12-4340-9347-CE4AD09815B9}" destId="{157E534F-AF2B-46A0-9133-348D4FED3756}" srcOrd="0" destOrd="0" parTransId="{757EDC0C-3396-492B-BB48-579B5FE99AD1}" sibTransId="{DB3352BD-776F-4EAA-8876-A8477A6B98BD}"/>
    <dgm:cxn modelId="{E3650EE7-F737-42DC-899B-DFCA8DC4731A}" type="presOf" srcId="{157E534F-AF2B-46A0-9133-348D4FED3756}" destId="{B86C11B3-50A9-4C2F-BCED-B172FA8609F5}" srcOrd="0" destOrd="0" presId="urn:microsoft.com/office/officeart/2005/8/layout/lProcess2"/>
    <dgm:cxn modelId="{6EE482D3-D765-48F8-80C2-DC09CE7FBED0}" type="presParOf" srcId="{5C840AD2-524E-46A7-ABC0-994BEB08D76C}" destId="{E09E655D-83CC-4AED-9B4E-0180275969D7}" srcOrd="0" destOrd="0" presId="urn:microsoft.com/office/officeart/2005/8/layout/lProcess2"/>
    <dgm:cxn modelId="{FD6F4536-B072-4232-9F82-E6EF04A26807}" type="presParOf" srcId="{E09E655D-83CC-4AED-9B4E-0180275969D7}" destId="{807CD689-5955-4E39-AF71-6FEF60FF325F}" srcOrd="0" destOrd="0" presId="urn:microsoft.com/office/officeart/2005/8/layout/lProcess2"/>
    <dgm:cxn modelId="{ED4551A9-4C1A-41B9-A34A-C319F3E8F749}" type="presParOf" srcId="{E09E655D-83CC-4AED-9B4E-0180275969D7}" destId="{1ECD21F5-4865-4E4B-9052-1AB805C4BCC1}" srcOrd="1" destOrd="0" presId="urn:microsoft.com/office/officeart/2005/8/layout/lProcess2"/>
    <dgm:cxn modelId="{30B8FD73-A9F9-47EA-B50B-86B6D764746A}" type="presParOf" srcId="{E09E655D-83CC-4AED-9B4E-0180275969D7}" destId="{A5C6CB07-08F9-40C0-B1D7-17EC0DEDCA8F}" srcOrd="2" destOrd="0" presId="urn:microsoft.com/office/officeart/2005/8/layout/lProcess2"/>
    <dgm:cxn modelId="{9A88917C-1A27-4739-B7D4-F5A8506E6188}" type="presParOf" srcId="{A5C6CB07-08F9-40C0-B1D7-17EC0DEDCA8F}" destId="{0EDCF1FB-DA0B-469A-8D92-1E4683258E22}" srcOrd="0" destOrd="0" presId="urn:microsoft.com/office/officeart/2005/8/layout/lProcess2"/>
    <dgm:cxn modelId="{C33AB249-94E7-4161-AB47-697CDC88AE7A}" type="presParOf" srcId="{0EDCF1FB-DA0B-469A-8D92-1E4683258E22}" destId="{10A9053E-84BA-4454-AA33-C2CEE3086100}" srcOrd="0" destOrd="0" presId="urn:microsoft.com/office/officeart/2005/8/layout/lProcess2"/>
    <dgm:cxn modelId="{0258C3B9-5FD0-4A05-902A-E7C23417FE08}" type="presParOf" srcId="{0EDCF1FB-DA0B-469A-8D92-1E4683258E22}" destId="{5C26F9EA-C2CC-4147-8353-4C23BE2ADD47}" srcOrd="1" destOrd="0" presId="urn:microsoft.com/office/officeart/2005/8/layout/lProcess2"/>
    <dgm:cxn modelId="{01D47F9F-6A52-4EC8-9BDB-649C88B55EDA}" type="presParOf" srcId="{0EDCF1FB-DA0B-469A-8D92-1E4683258E22}" destId="{AE7CAD45-82BE-4F6F-83DA-8503E3B1271A}" srcOrd="2" destOrd="0" presId="urn:microsoft.com/office/officeart/2005/8/layout/lProcess2"/>
    <dgm:cxn modelId="{5BA2CAE5-C515-463C-A83B-5AB0E60C547B}" type="presParOf" srcId="{0EDCF1FB-DA0B-469A-8D92-1E4683258E22}" destId="{1D06970C-B6C6-4EEF-ABDA-9F8AB04FD8BF}" srcOrd="3" destOrd="0" presId="urn:microsoft.com/office/officeart/2005/8/layout/lProcess2"/>
    <dgm:cxn modelId="{2941B538-6EB0-4792-A5DE-9E312530DBFA}" type="presParOf" srcId="{0EDCF1FB-DA0B-469A-8D92-1E4683258E22}" destId="{8CC3279C-ED6A-41BE-979F-90EEBCFC8BCA}" srcOrd="4" destOrd="0" presId="urn:microsoft.com/office/officeart/2005/8/layout/lProcess2"/>
    <dgm:cxn modelId="{597F6031-7F5B-4C8B-A226-6AFB0A928FD2}" type="presParOf" srcId="{5C840AD2-524E-46A7-ABC0-994BEB08D76C}" destId="{4ED83641-E9F8-4B84-A515-4777F146544C}" srcOrd="1" destOrd="0" presId="urn:microsoft.com/office/officeart/2005/8/layout/lProcess2"/>
    <dgm:cxn modelId="{69294848-E287-4018-B69C-8B11E135556F}" type="presParOf" srcId="{5C840AD2-524E-46A7-ABC0-994BEB08D76C}" destId="{32641EC9-26A5-4340-A05F-2C82B40451AB}" srcOrd="2" destOrd="0" presId="urn:microsoft.com/office/officeart/2005/8/layout/lProcess2"/>
    <dgm:cxn modelId="{1F73DE20-B1CA-4195-B5FC-69CC82581774}" type="presParOf" srcId="{32641EC9-26A5-4340-A05F-2C82B40451AB}" destId="{311ABA8D-E9F1-446E-AAD1-E4DDA1817109}" srcOrd="0" destOrd="0" presId="urn:microsoft.com/office/officeart/2005/8/layout/lProcess2"/>
    <dgm:cxn modelId="{D0612322-323B-43F3-B7F2-FD1B59471935}" type="presParOf" srcId="{32641EC9-26A5-4340-A05F-2C82B40451AB}" destId="{07B2C076-0D63-465C-9680-A49CBBB37D4C}" srcOrd="1" destOrd="0" presId="urn:microsoft.com/office/officeart/2005/8/layout/lProcess2"/>
    <dgm:cxn modelId="{F5F0EB0D-D9A4-4E2B-A181-CCA37835D8F0}" type="presParOf" srcId="{32641EC9-26A5-4340-A05F-2C82B40451AB}" destId="{1BCBAAE4-77C0-4B0B-B76B-BE44647931A6}" srcOrd="2" destOrd="0" presId="urn:microsoft.com/office/officeart/2005/8/layout/lProcess2"/>
    <dgm:cxn modelId="{B15FBF90-785C-4F7A-87E1-337DC6D9C493}" type="presParOf" srcId="{1BCBAAE4-77C0-4B0B-B76B-BE44647931A6}" destId="{5D942B8C-9921-4B86-AB57-354355611AE9}" srcOrd="0" destOrd="0" presId="urn:microsoft.com/office/officeart/2005/8/layout/lProcess2"/>
    <dgm:cxn modelId="{34A15F9B-4BD5-4037-B423-89BFE9A8D2B9}" type="presParOf" srcId="{5D942B8C-9921-4B86-AB57-354355611AE9}" destId="{B86C11B3-50A9-4C2F-BCED-B172FA8609F5}" srcOrd="0" destOrd="0" presId="urn:microsoft.com/office/officeart/2005/8/layout/lProcess2"/>
    <dgm:cxn modelId="{83C4FEE1-D887-4DBF-A234-2A99BF8987FC}" type="presParOf" srcId="{5D942B8C-9921-4B86-AB57-354355611AE9}" destId="{602FE761-6AB9-4C72-A6F2-B56DF9C06E5D}" srcOrd="1" destOrd="0" presId="urn:microsoft.com/office/officeart/2005/8/layout/lProcess2"/>
    <dgm:cxn modelId="{935D3399-8EF7-4EFA-B7AF-173A80E37E7A}" type="presParOf" srcId="{5D942B8C-9921-4B86-AB57-354355611AE9}" destId="{B5D29E5E-B935-44E1-BBB4-78F4965807DA}" srcOrd="2" destOrd="0" presId="urn:microsoft.com/office/officeart/2005/8/layout/lProcess2"/>
    <dgm:cxn modelId="{C036EE7B-4C0A-4184-8E49-47B491B965B5}" type="presParOf" srcId="{5D942B8C-9921-4B86-AB57-354355611AE9}" destId="{1BCA1B94-560D-4D84-A909-0A4035EEDB70}" srcOrd="3" destOrd="0" presId="urn:microsoft.com/office/officeart/2005/8/layout/lProcess2"/>
    <dgm:cxn modelId="{D293AA30-7776-4998-A496-BF6393DAB5D8}" type="presParOf" srcId="{5D942B8C-9921-4B86-AB57-354355611AE9}" destId="{0B061924-E105-4069-B0BB-F5BA9B2D3B41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8AAA501-E9A0-4BCE-9172-636165047298}" type="doc">
      <dgm:prSet loTypeId="urn:microsoft.com/office/officeart/2005/8/layout/gear1" loCatId="process" qsTypeId="urn:microsoft.com/office/officeart/2005/8/quickstyle/simple1" qsCatId="simple" csTypeId="urn:microsoft.com/office/officeart/2005/8/colors/colorful1#17" csCatId="colorful" phldr="1"/>
      <dgm:spPr/>
    </dgm:pt>
    <dgm:pt modelId="{638A823F-1DFD-4EA6-BACA-8355CB860572}">
      <dgm:prSet phldrT="[Text]"/>
      <dgm:spPr/>
      <dgm:t>
        <a:bodyPr/>
        <a:lstStyle/>
        <a:p>
          <a:r>
            <a:rPr lang="en-US" dirty="0" smtClean="0"/>
            <a:t>CRM</a:t>
          </a:r>
          <a:endParaRPr lang="en-US" dirty="0"/>
        </a:p>
      </dgm:t>
    </dgm:pt>
    <dgm:pt modelId="{92AAA2C6-841A-43EA-B028-0F7868BF9DE6}" type="parTrans" cxnId="{B613C8C3-ACFF-4AAD-AF65-54E63417824D}">
      <dgm:prSet/>
      <dgm:spPr/>
      <dgm:t>
        <a:bodyPr/>
        <a:lstStyle/>
        <a:p>
          <a:endParaRPr lang="en-US"/>
        </a:p>
      </dgm:t>
    </dgm:pt>
    <dgm:pt modelId="{CB1C65A2-45A2-4C48-9223-6CCC3D3ABCC6}" type="sibTrans" cxnId="{B613C8C3-ACFF-4AAD-AF65-54E63417824D}">
      <dgm:prSet/>
      <dgm:spPr/>
      <dgm:t>
        <a:bodyPr/>
        <a:lstStyle/>
        <a:p>
          <a:endParaRPr lang="en-US"/>
        </a:p>
      </dgm:t>
    </dgm:pt>
    <dgm:pt modelId="{C87A5B7F-1C00-4015-98B7-9B65DB1F5348}">
      <dgm:prSet phldrT="[Text]"/>
      <dgm:spPr/>
      <dgm:t>
        <a:bodyPr/>
        <a:lstStyle/>
        <a:p>
          <a:r>
            <a:rPr lang="en-US" dirty="0" smtClean="0"/>
            <a:t>Portfolio Accounting &amp; Rebalancing</a:t>
          </a:r>
          <a:endParaRPr lang="en-US" dirty="0"/>
        </a:p>
      </dgm:t>
    </dgm:pt>
    <dgm:pt modelId="{E1E90F9A-4D76-4258-9ED7-5988BD0EF496}" type="parTrans" cxnId="{2E1CD4BF-8E42-433A-92E3-E75A47A0CB29}">
      <dgm:prSet/>
      <dgm:spPr/>
      <dgm:t>
        <a:bodyPr/>
        <a:lstStyle/>
        <a:p>
          <a:endParaRPr lang="en-US"/>
        </a:p>
      </dgm:t>
    </dgm:pt>
    <dgm:pt modelId="{FE1799CB-0541-4591-9136-01D88BFF780E}" type="sibTrans" cxnId="{2E1CD4BF-8E42-433A-92E3-E75A47A0CB29}">
      <dgm:prSet/>
      <dgm:spPr/>
      <dgm:t>
        <a:bodyPr/>
        <a:lstStyle/>
        <a:p>
          <a:endParaRPr lang="en-US"/>
        </a:p>
      </dgm:t>
    </dgm:pt>
    <dgm:pt modelId="{6946D427-AEB6-45D8-BDF1-2830BD41077E}">
      <dgm:prSet phldrT="[Text]"/>
      <dgm:spPr/>
      <dgm:t>
        <a:bodyPr/>
        <a:lstStyle/>
        <a:p>
          <a:r>
            <a:rPr lang="en-US" dirty="0" smtClean="0"/>
            <a:t>Financial Planning</a:t>
          </a:r>
          <a:endParaRPr lang="en-US" dirty="0"/>
        </a:p>
      </dgm:t>
    </dgm:pt>
    <dgm:pt modelId="{FEA539D7-58EC-4A3E-99EF-8E57DB45DA65}" type="parTrans" cxnId="{E40CFB7D-6F29-4067-9F03-ED1AA8A48EE0}">
      <dgm:prSet/>
      <dgm:spPr/>
      <dgm:t>
        <a:bodyPr/>
        <a:lstStyle/>
        <a:p>
          <a:endParaRPr lang="en-US"/>
        </a:p>
      </dgm:t>
    </dgm:pt>
    <dgm:pt modelId="{27D0C38F-CF32-4213-83C4-D6426E2C645E}" type="sibTrans" cxnId="{E40CFB7D-6F29-4067-9F03-ED1AA8A48EE0}">
      <dgm:prSet/>
      <dgm:spPr/>
      <dgm:t>
        <a:bodyPr/>
        <a:lstStyle/>
        <a:p>
          <a:endParaRPr lang="en-US"/>
        </a:p>
      </dgm:t>
    </dgm:pt>
    <dgm:pt modelId="{5669DDE9-B383-4ACE-A073-E7BED14AC963}" type="pres">
      <dgm:prSet presAssocID="{28AAA501-E9A0-4BCE-9172-63616504729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7BD5D76-F521-4A72-AE56-F1179A433810}" type="pres">
      <dgm:prSet presAssocID="{638A823F-1DFD-4EA6-BACA-8355CB86057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3B2CF-5BD6-4761-BD04-8AEE3AD29E51}" type="pres">
      <dgm:prSet presAssocID="{638A823F-1DFD-4EA6-BACA-8355CB860572}" presName="gear1srcNode" presStyleLbl="node1" presStyleIdx="0" presStyleCnt="3"/>
      <dgm:spPr/>
      <dgm:t>
        <a:bodyPr/>
        <a:lstStyle/>
        <a:p>
          <a:endParaRPr lang="en-US"/>
        </a:p>
      </dgm:t>
    </dgm:pt>
    <dgm:pt modelId="{CB8809E7-D43C-42FF-BF65-7CA8B2E4A99C}" type="pres">
      <dgm:prSet presAssocID="{638A823F-1DFD-4EA6-BACA-8355CB860572}" presName="gear1dstNode" presStyleLbl="node1" presStyleIdx="0" presStyleCnt="3"/>
      <dgm:spPr/>
      <dgm:t>
        <a:bodyPr/>
        <a:lstStyle/>
        <a:p>
          <a:endParaRPr lang="en-US"/>
        </a:p>
      </dgm:t>
    </dgm:pt>
    <dgm:pt modelId="{06E58DD5-C2C6-42ED-A916-E3FCFAA038FE}" type="pres">
      <dgm:prSet presAssocID="{C87A5B7F-1C00-4015-98B7-9B65DB1F534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CDD03-567A-4F77-8265-E889C7593A32}" type="pres">
      <dgm:prSet presAssocID="{C87A5B7F-1C00-4015-98B7-9B65DB1F5348}" presName="gear2srcNode" presStyleLbl="node1" presStyleIdx="1" presStyleCnt="3"/>
      <dgm:spPr/>
      <dgm:t>
        <a:bodyPr/>
        <a:lstStyle/>
        <a:p>
          <a:endParaRPr lang="en-US"/>
        </a:p>
      </dgm:t>
    </dgm:pt>
    <dgm:pt modelId="{1A4C7264-AAA8-4D74-B854-E1C63E1228B0}" type="pres">
      <dgm:prSet presAssocID="{C87A5B7F-1C00-4015-98B7-9B65DB1F5348}" presName="gear2dstNode" presStyleLbl="node1" presStyleIdx="1" presStyleCnt="3"/>
      <dgm:spPr/>
      <dgm:t>
        <a:bodyPr/>
        <a:lstStyle/>
        <a:p>
          <a:endParaRPr lang="en-US"/>
        </a:p>
      </dgm:t>
    </dgm:pt>
    <dgm:pt modelId="{FACAAF70-942A-4E0B-9BAE-C8EBB3BA053E}" type="pres">
      <dgm:prSet presAssocID="{6946D427-AEB6-45D8-BDF1-2830BD41077E}" presName="gear3" presStyleLbl="node1" presStyleIdx="2" presStyleCnt="3"/>
      <dgm:spPr/>
      <dgm:t>
        <a:bodyPr/>
        <a:lstStyle/>
        <a:p>
          <a:endParaRPr lang="en-US"/>
        </a:p>
      </dgm:t>
    </dgm:pt>
    <dgm:pt modelId="{58DB2B25-8084-4B3C-AD23-86EAE252FA1F}" type="pres">
      <dgm:prSet presAssocID="{6946D427-AEB6-45D8-BDF1-2830BD41077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163BA-6F72-4954-BBF3-D8EF78B5CFF4}" type="pres">
      <dgm:prSet presAssocID="{6946D427-AEB6-45D8-BDF1-2830BD41077E}" presName="gear3srcNode" presStyleLbl="node1" presStyleIdx="2" presStyleCnt="3"/>
      <dgm:spPr/>
      <dgm:t>
        <a:bodyPr/>
        <a:lstStyle/>
        <a:p>
          <a:endParaRPr lang="en-US"/>
        </a:p>
      </dgm:t>
    </dgm:pt>
    <dgm:pt modelId="{28F36107-0BC9-46B4-BD79-E0B4B39C8856}" type="pres">
      <dgm:prSet presAssocID="{6946D427-AEB6-45D8-BDF1-2830BD41077E}" presName="gear3dstNode" presStyleLbl="node1" presStyleIdx="2" presStyleCnt="3"/>
      <dgm:spPr/>
      <dgm:t>
        <a:bodyPr/>
        <a:lstStyle/>
        <a:p>
          <a:endParaRPr lang="en-US"/>
        </a:p>
      </dgm:t>
    </dgm:pt>
    <dgm:pt modelId="{531742C6-5AA1-42E5-BE81-45B0F579828B}" type="pres">
      <dgm:prSet presAssocID="{CB1C65A2-45A2-4C48-9223-6CCC3D3ABCC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155496B-AB69-4DB9-8E46-1803DD6BAAA0}" type="pres">
      <dgm:prSet presAssocID="{FE1799CB-0541-4591-9136-01D88BFF780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074EA8C5-F759-4B59-BC9B-83E109F08DF8}" type="pres">
      <dgm:prSet presAssocID="{27D0C38F-CF32-4213-83C4-D6426E2C645E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4B4CB815-A655-45F8-B835-6AB9FA80E64A}" type="presOf" srcId="{638A823F-1DFD-4EA6-BACA-8355CB860572}" destId="{2533B2CF-5BD6-4761-BD04-8AEE3AD29E51}" srcOrd="1" destOrd="0" presId="urn:microsoft.com/office/officeart/2005/8/layout/gear1"/>
    <dgm:cxn modelId="{31154D79-B589-42BA-91E4-568372288083}" type="presOf" srcId="{6946D427-AEB6-45D8-BDF1-2830BD41077E}" destId="{28F36107-0BC9-46B4-BD79-E0B4B39C8856}" srcOrd="3" destOrd="0" presId="urn:microsoft.com/office/officeart/2005/8/layout/gear1"/>
    <dgm:cxn modelId="{571E7F2D-D651-4094-A822-48D37AEBDAF8}" type="presOf" srcId="{CB1C65A2-45A2-4C48-9223-6CCC3D3ABCC6}" destId="{531742C6-5AA1-42E5-BE81-45B0F579828B}" srcOrd="0" destOrd="0" presId="urn:microsoft.com/office/officeart/2005/8/layout/gear1"/>
    <dgm:cxn modelId="{D0D31773-78B1-40E9-94A5-D1CFD2B867D0}" type="presOf" srcId="{6946D427-AEB6-45D8-BDF1-2830BD41077E}" destId="{FACAAF70-942A-4E0B-9BAE-C8EBB3BA053E}" srcOrd="0" destOrd="0" presId="urn:microsoft.com/office/officeart/2005/8/layout/gear1"/>
    <dgm:cxn modelId="{1F3E34AF-A04C-4106-87EE-720F965E78E0}" type="presOf" srcId="{C87A5B7F-1C00-4015-98B7-9B65DB1F5348}" destId="{06E58DD5-C2C6-42ED-A916-E3FCFAA038FE}" srcOrd="0" destOrd="0" presId="urn:microsoft.com/office/officeart/2005/8/layout/gear1"/>
    <dgm:cxn modelId="{B71FB79A-2B0A-4EBE-AADB-74CB792079B8}" type="presOf" srcId="{6946D427-AEB6-45D8-BDF1-2830BD41077E}" destId="{58DB2B25-8084-4B3C-AD23-86EAE252FA1F}" srcOrd="1" destOrd="0" presId="urn:microsoft.com/office/officeart/2005/8/layout/gear1"/>
    <dgm:cxn modelId="{FF52A330-D259-42A7-8F38-B77D6587300A}" type="presOf" srcId="{C87A5B7F-1C00-4015-98B7-9B65DB1F5348}" destId="{1A4C7264-AAA8-4D74-B854-E1C63E1228B0}" srcOrd="2" destOrd="0" presId="urn:microsoft.com/office/officeart/2005/8/layout/gear1"/>
    <dgm:cxn modelId="{B3668DB7-5584-48B5-8192-1BB78CC7515E}" type="presOf" srcId="{C87A5B7F-1C00-4015-98B7-9B65DB1F5348}" destId="{52ACDD03-567A-4F77-8265-E889C7593A32}" srcOrd="1" destOrd="0" presId="urn:microsoft.com/office/officeart/2005/8/layout/gear1"/>
    <dgm:cxn modelId="{E40CFB7D-6F29-4067-9F03-ED1AA8A48EE0}" srcId="{28AAA501-E9A0-4BCE-9172-636165047298}" destId="{6946D427-AEB6-45D8-BDF1-2830BD41077E}" srcOrd="2" destOrd="0" parTransId="{FEA539D7-58EC-4A3E-99EF-8E57DB45DA65}" sibTransId="{27D0C38F-CF32-4213-83C4-D6426E2C645E}"/>
    <dgm:cxn modelId="{E3ACB892-A7D8-4138-A09B-EA69976697CA}" type="presOf" srcId="{638A823F-1DFD-4EA6-BACA-8355CB860572}" destId="{C7BD5D76-F521-4A72-AE56-F1179A433810}" srcOrd="0" destOrd="0" presId="urn:microsoft.com/office/officeart/2005/8/layout/gear1"/>
    <dgm:cxn modelId="{2E1CD4BF-8E42-433A-92E3-E75A47A0CB29}" srcId="{28AAA501-E9A0-4BCE-9172-636165047298}" destId="{C87A5B7F-1C00-4015-98B7-9B65DB1F5348}" srcOrd="1" destOrd="0" parTransId="{E1E90F9A-4D76-4258-9ED7-5988BD0EF496}" sibTransId="{FE1799CB-0541-4591-9136-01D88BFF780E}"/>
    <dgm:cxn modelId="{564B30B9-B86C-4F41-B9BF-ED2690C48753}" type="presOf" srcId="{6946D427-AEB6-45D8-BDF1-2830BD41077E}" destId="{9CD163BA-6F72-4954-BBF3-D8EF78B5CFF4}" srcOrd="2" destOrd="0" presId="urn:microsoft.com/office/officeart/2005/8/layout/gear1"/>
    <dgm:cxn modelId="{56FF374D-3DF4-461F-B4E9-AD6E59AFBB6D}" type="presOf" srcId="{27D0C38F-CF32-4213-83C4-D6426E2C645E}" destId="{074EA8C5-F759-4B59-BC9B-83E109F08DF8}" srcOrd="0" destOrd="0" presId="urn:microsoft.com/office/officeart/2005/8/layout/gear1"/>
    <dgm:cxn modelId="{A120C1C7-A995-4689-B81E-BAB318074120}" type="presOf" srcId="{638A823F-1DFD-4EA6-BACA-8355CB860572}" destId="{CB8809E7-D43C-42FF-BF65-7CA8B2E4A99C}" srcOrd="2" destOrd="0" presId="urn:microsoft.com/office/officeart/2005/8/layout/gear1"/>
    <dgm:cxn modelId="{9D83BF14-7514-4EF4-B62D-1FD062443BD0}" type="presOf" srcId="{28AAA501-E9A0-4BCE-9172-636165047298}" destId="{5669DDE9-B383-4ACE-A073-E7BED14AC963}" srcOrd="0" destOrd="0" presId="urn:microsoft.com/office/officeart/2005/8/layout/gear1"/>
    <dgm:cxn modelId="{B613C8C3-ACFF-4AAD-AF65-54E63417824D}" srcId="{28AAA501-E9A0-4BCE-9172-636165047298}" destId="{638A823F-1DFD-4EA6-BACA-8355CB860572}" srcOrd="0" destOrd="0" parTransId="{92AAA2C6-841A-43EA-B028-0F7868BF9DE6}" sibTransId="{CB1C65A2-45A2-4C48-9223-6CCC3D3ABCC6}"/>
    <dgm:cxn modelId="{5BB33E1E-A588-4126-8B5D-EC41005F64A5}" type="presOf" srcId="{FE1799CB-0541-4591-9136-01D88BFF780E}" destId="{A155496B-AB69-4DB9-8E46-1803DD6BAAA0}" srcOrd="0" destOrd="0" presId="urn:microsoft.com/office/officeart/2005/8/layout/gear1"/>
    <dgm:cxn modelId="{E94F9F04-0863-4C39-8041-E45B2283D0DF}" type="presParOf" srcId="{5669DDE9-B383-4ACE-A073-E7BED14AC963}" destId="{C7BD5D76-F521-4A72-AE56-F1179A433810}" srcOrd="0" destOrd="0" presId="urn:microsoft.com/office/officeart/2005/8/layout/gear1"/>
    <dgm:cxn modelId="{52FC9067-7D69-4DE6-AE64-1582BCA441D4}" type="presParOf" srcId="{5669DDE9-B383-4ACE-A073-E7BED14AC963}" destId="{2533B2CF-5BD6-4761-BD04-8AEE3AD29E51}" srcOrd="1" destOrd="0" presId="urn:microsoft.com/office/officeart/2005/8/layout/gear1"/>
    <dgm:cxn modelId="{E29830C9-5952-42DB-AE76-C984A6A7287E}" type="presParOf" srcId="{5669DDE9-B383-4ACE-A073-E7BED14AC963}" destId="{CB8809E7-D43C-42FF-BF65-7CA8B2E4A99C}" srcOrd="2" destOrd="0" presId="urn:microsoft.com/office/officeart/2005/8/layout/gear1"/>
    <dgm:cxn modelId="{50E13B71-C8D8-47BE-A86D-69979EE3AD92}" type="presParOf" srcId="{5669DDE9-B383-4ACE-A073-E7BED14AC963}" destId="{06E58DD5-C2C6-42ED-A916-E3FCFAA038FE}" srcOrd="3" destOrd="0" presId="urn:microsoft.com/office/officeart/2005/8/layout/gear1"/>
    <dgm:cxn modelId="{C0502769-01A7-4472-8652-3FAE407F8D48}" type="presParOf" srcId="{5669DDE9-B383-4ACE-A073-E7BED14AC963}" destId="{52ACDD03-567A-4F77-8265-E889C7593A32}" srcOrd="4" destOrd="0" presId="urn:microsoft.com/office/officeart/2005/8/layout/gear1"/>
    <dgm:cxn modelId="{B653D09F-936C-4753-BB9A-A5412CE63A88}" type="presParOf" srcId="{5669DDE9-B383-4ACE-A073-E7BED14AC963}" destId="{1A4C7264-AAA8-4D74-B854-E1C63E1228B0}" srcOrd="5" destOrd="0" presId="urn:microsoft.com/office/officeart/2005/8/layout/gear1"/>
    <dgm:cxn modelId="{528F34A0-ED35-499B-921F-592E535864BC}" type="presParOf" srcId="{5669DDE9-B383-4ACE-A073-E7BED14AC963}" destId="{FACAAF70-942A-4E0B-9BAE-C8EBB3BA053E}" srcOrd="6" destOrd="0" presId="urn:microsoft.com/office/officeart/2005/8/layout/gear1"/>
    <dgm:cxn modelId="{89183C6D-6841-4739-94BA-8D9AC4B3753D}" type="presParOf" srcId="{5669DDE9-B383-4ACE-A073-E7BED14AC963}" destId="{58DB2B25-8084-4B3C-AD23-86EAE252FA1F}" srcOrd="7" destOrd="0" presId="urn:microsoft.com/office/officeart/2005/8/layout/gear1"/>
    <dgm:cxn modelId="{762EEFF6-7478-4912-897F-558ED41EC1AC}" type="presParOf" srcId="{5669DDE9-B383-4ACE-A073-E7BED14AC963}" destId="{9CD163BA-6F72-4954-BBF3-D8EF78B5CFF4}" srcOrd="8" destOrd="0" presId="urn:microsoft.com/office/officeart/2005/8/layout/gear1"/>
    <dgm:cxn modelId="{CEAF1B80-8E58-44B1-83BC-5BAC06BBF063}" type="presParOf" srcId="{5669DDE9-B383-4ACE-A073-E7BED14AC963}" destId="{28F36107-0BC9-46B4-BD79-E0B4B39C8856}" srcOrd="9" destOrd="0" presId="urn:microsoft.com/office/officeart/2005/8/layout/gear1"/>
    <dgm:cxn modelId="{DF148065-2B78-4BAA-ADFE-A10B26016CAE}" type="presParOf" srcId="{5669DDE9-B383-4ACE-A073-E7BED14AC963}" destId="{531742C6-5AA1-42E5-BE81-45B0F579828B}" srcOrd="10" destOrd="0" presId="urn:microsoft.com/office/officeart/2005/8/layout/gear1"/>
    <dgm:cxn modelId="{32A1823A-322B-4536-B713-62538B429FE4}" type="presParOf" srcId="{5669DDE9-B383-4ACE-A073-E7BED14AC963}" destId="{A155496B-AB69-4DB9-8E46-1803DD6BAAA0}" srcOrd="11" destOrd="0" presId="urn:microsoft.com/office/officeart/2005/8/layout/gear1"/>
    <dgm:cxn modelId="{A69243A0-A583-48BB-8A57-62F54FA67F3A}" type="presParOf" srcId="{5669DDE9-B383-4ACE-A073-E7BED14AC963}" destId="{074EA8C5-F759-4B59-BC9B-83E109F08DF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2067560-3B7C-4405-986F-429C2AB6DF9E}" type="doc">
      <dgm:prSet loTypeId="urn:microsoft.com/office/officeart/2005/8/layout/vList2" loCatId="list" qsTypeId="urn:microsoft.com/office/officeart/2005/8/quickstyle/simple1" qsCatId="simple" csTypeId="urn:microsoft.com/office/officeart/2005/8/colors/colorful1#18" csCatId="colorful" phldr="1"/>
      <dgm:spPr/>
      <dgm:t>
        <a:bodyPr/>
        <a:lstStyle/>
        <a:p>
          <a:endParaRPr lang="en-US"/>
        </a:p>
      </dgm:t>
    </dgm:pt>
    <dgm:pt modelId="{C7BEE8AE-0B88-42FA-93D3-E32BE872B933}">
      <dgm:prSet phldrT="[Text]"/>
      <dgm:spPr/>
      <dgm:t>
        <a:bodyPr/>
        <a:lstStyle/>
        <a:p>
          <a:r>
            <a:rPr lang="en-US" dirty="0" smtClean="0"/>
            <a:t>CRM</a:t>
          </a:r>
          <a:endParaRPr lang="en-US" dirty="0"/>
        </a:p>
      </dgm:t>
    </dgm:pt>
    <dgm:pt modelId="{0C05E839-F56F-40CB-B9D7-70AD58D3629F}" type="parTrans" cxnId="{7A35F4D7-7B51-4E71-ADE4-04D28E702444}">
      <dgm:prSet/>
      <dgm:spPr/>
      <dgm:t>
        <a:bodyPr/>
        <a:lstStyle/>
        <a:p>
          <a:endParaRPr lang="en-US"/>
        </a:p>
      </dgm:t>
    </dgm:pt>
    <dgm:pt modelId="{C304641F-E805-4528-A82F-5474D65AD62B}" type="sibTrans" cxnId="{7A35F4D7-7B51-4E71-ADE4-04D28E702444}">
      <dgm:prSet/>
      <dgm:spPr/>
      <dgm:t>
        <a:bodyPr/>
        <a:lstStyle/>
        <a:p>
          <a:endParaRPr lang="en-US"/>
        </a:p>
      </dgm:t>
    </dgm:pt>
    <dgm:pt modelId="{6E97E803-A70E-4C49-AE32-761F464F6FD0}">
      <dgm:prSet phldrT="[Text]"/>
      <dgm:spPr/>
      <dgm:t>
        <a:bodyPr/>
        <a:lstStyle/>
        <a:p>
          <a:r>
            <a:rPr lang="en-US" dirty="0" smtClean="0"/>
            <a:t>Junxure</a:t>
          </a:r>
          <a:endParaRPr lang="en-US" dirty="0"/>
        </a:p>
      </dgm:t>
    </dgm:pt>
    <dgm:pt modelId="{F54A4477-5874-40CC-8DC0-152EF158D6AB}" type="parTrans" cxnId="{304F5DD3-DB2F-416D-AE7B-FF1A8779F143}">
      <dgm:prSet/>
      <dgm:spPr/>
      <dgm:t>
        <a:bodyPr/>
        <a:lstStyle/>
        <a:p>
          <a:endParaRPr lang="en-US"/>
        </a:p>
      </dgm:t>
    </dgm:pt>
    <dgm:pt modelId="{B6090739-FDDB-4241-BAF7-52A1C5E33154}" type="sibTrans" cxnId="{304F5DD3-DB2F-416D-AE7B-FF1A8779F143}">
      <dgm:prSet/>
      <dgm:spPr/>
      <dgm:t>
        <a:bodyPr/>
        <a:lstStyle/>
        <a:p>
          <a:endParaRPr lang="en-US"/>
        </a:p>
      </dgm:t>
    </dgm:pt>
    <dgm:pt modelId="{116D264D-84D4-4A9F-9499-8DC9255F3FCB}">
      <dgm:prSet phldrT="[Text]"/>
      <dgm:spPr/>
      <dgm:t>
        <a:bodyPr/>
        <a:lstStyle/>
        <a:p>
          <a:r>
            <a:rPr lang="en-US" dirty="0" smtClean="0"/>
            <a:t>PAS</a:t>
          </a:r>
          <a:endParaRPr lang="en-US" dirty="0"/>
        </a:p>
      </dgm:t>
    </dgm:pt>
    <dgm:pt modelId="{9E134CC8-DA92-401C-8D7F-44F17C4B39FB}" type="parTrans" cxnId="{7CF75678-B421-4AAB-AC29-E30B78703DB3}">
      <dgm:prSet/>
      <dgm:spPr/>
      <dgm:t>
        <a:bodyPr/>
        <a:lstStyle/>
        <a:p>
          <a:endParaRPr lang="en-US"/>
        </a:p>
      </dgm:t>
    </dgm:pt>
    <dgm:pt modelId="{B137DFA9-76DB-4B66-9D80-D1366E6F6AAD}" type="sibTrans" cxnId="{7CF75678-B421-4AAB-AC29-E30B78703DB3}">
      <dgm:prSet/>
      <dgm:spPr/>
      <dgm:t>
        <a:bodyPr/>
        <a:lstStyle/>
        <a:p>
          <a:endParaRPr lang="en-US"/>
        </a:p>
      </dgm:t>
    </dgm:pt>
    <dgm:pt modelId="{60DE5EEE-6E91-4524-B3C0-4B8005AA4F56}">
      <dgm:prSet phldrT="[Text]"/>
      <dgm:spPr/>
      <dgm:t>
        <a:bodyPr/>
        <a:lstStyle/>
        <a:p>
          <a:r>
            <a:rPr lang="en-US" dirty="0" smtClean="0"/>
            <a:t>Rebalancing</a:t>
          </a:r>
          <a:endParaRPr lang="en-US" dirty="0"/>
        </a:p>
      </dgm:t>
    </dgm:pt>
    <dgm:pt modelId="{E866BBF9-7EE5-4146-96B2-A87381765F11}" type="parTrans" cxnId="{6CFD16EE-FE74-41B2-AE96-702BEBAC8D23}">
      <dgm:prSet/>
      <dgm:spPr/>
      <dgm:t>
        <a:bodyPr/>
        <a:lstStyle/>
        <a:p>
          <a:endParaRPr lang="en-US"/>
        </a:p>
      </dgm:t>
    </dgm:pt>
    <dgm:pt modelId="{1DEE8043-46CC-41EB-9A3E-E60ECCD34C9A}" type="sibTrans" cxnId="{6CFD16EE-FE74-41B2-AE96-702BEBAC8D23}">
      <dgm:prSet/>
      <dgm:spPr/>
      <dgm:t>
        <a:bodyPr/>
        <a:lstStyle/>
        <a:p>
          <a:endParaRPr lang="en-US"/>
        </a:p>
      </dgm:t>
    </dgm:pt>
    <dgm:pt modelId="{AA4CE770-A3EB-4372-A1BD-9171BB9541A2}">
      <dgm:prSet phldrT="[Text]"/>
      <dgm:spPr/>
      <dgm:t>
        <a:bodyPr/>
        <a:lstStyle/>
        <a:p>
          <a:r>
            <a:rPr lang="en-US" dirty="0" err="1" smtClean="0"/>
            <a:t>Redtail</a:t>
          </a:r>
          <a:endParaRPr lang="en-US" dirty="0"/>
        </a:p>
      </dgm:t>
    </dgm:pt>
    <dgm:pt modelId="{CC248205-F9EA-4322-9A89-F09C008F6F90}" type="parTrans" cxnId="{779DB666-4633-429B-83EE-E1B7FCE8309A}">
      <dgm:prSet/>
      <dgm:spPr/>
      <dgm:t>
        <a:bodyPr/>
        <a:lstStyle/>
        <a:p>
          <a:endParaRPr lang="en-US"/>
        </a:p>
      </dgm:t>
    </dgm:pt>
    <dgm:pt modelId="{69AF02FD-05E1-45FD-9560-0A8026C0C06D}" type="sibTrans" cxnId="{779DB666-4633-429B-83EE-E1B7FCE8309A}">
      <dgm:prSet/>
      <dgm:spPr/>
      <dgm:t>
        <a:bodyPr/>
        <a:lstStyle/>
        <a:p>
          <a:endParaRPr lang="en-US"/>
        </a:p>
      </dgm:t>
    </dgm:pt>
    <dgm:pt modelId="{3A08E198-C60D-4C23-928A-7CE184F5FBE7}">
      <dgm:prSet phldrT="[Text]"/>
      <dgm:spPr/>
      <dgm:t>
        <a:bodyPr/>
        <a:lstStyle/>
        <a:p>
          <a:r>
            <a:rPr lang="en-US" dirty="0" smtClean="0"/>
            <a:t>PortfolioCenter</a:t>
          </a:r>
          <a:endParaRPr lang="en-US" dirty="0"/>
        </a:p>
      </dgm:t>
    </dgm:pt>
    <dgm:pt modelId="{4FAABE46-92AD-4777-9723-B5E8AE9E4ABA}" type="parTrans" cxnId="{E7C55BAB-940C-4340-AAFE-D2402A1BC274}">
      <dgm:prSet/>
      <dgm:spPr/>
      <dgm:t>
        <a:bodyPr/>
        <a:lstStyle/>
        <a:p>
          <a:endParaRPr lang="en-US"/>
        </a:p>
      </dgm:t>
    </dgm:pt>
    <dgm:pt modelId="{E7B8AD6B-5AA7-420B-9861-5E1EEB3DF6E5}" type="sibTrans" cxnId="{E7C55BAB-940C-4340-AAFE-D2402A1BC274}">
      <dgm:prSet/>
      <dgm:spPr/>
      <dgm:t>
        <a:bodyPr/>
        <a:lstStyle/>
        <a:p>
          <a:endParaRPr lang="en-US"/>
        </a:p>
      </dgm:t>
    </dgm:pt>
    <dgm:pt modelId="{67EF4110-877C-4FCB-A27A-6842CE6B4DFF}">
      <dgm:prSet phldrT="[Text]"/>
      <dgm:spPr/>
      <dgm:t>
        <a:bodyPr/>
        <a:lstStyle/>
        <a:p>
          <a:r>
            <a:rPr lang="en-US" dirty="0" smtClean="0"/>
            <a:t>Power Advisor</a:t>
          </a:r>
          <a:endParaRPr lang="en-US" dirty="0"/>
        </a:p>
      </dgm:t>
    </dgm:pt>
    <dgm:pt modelId="{BC6D624B-C2CC-4082-8B49-22BDFFD8C395}" type="parTrans" cxnId="{6A7CE97E-8A45-4291-A47D-D228C957A85D}">
      <dgm:prSet/>
      <dgm:spPr/>
      <dgm:t>
        <a:bodyPr/>
        <a:lstStyle/>
        <a:p>
          <a:endParaRPr lang="en-US"/>
        </a:p>
      </dgm:t>
    </dgm:pt>
    <dgm:pt modelId="{427A039F-9CB3-4BDF-9B66-1EFB8783BDCE}" type="sibTrans" cxnId="{6A7CE97E-8A45-4291-A47D-D228C957A85D}">
      <dgm:prSet/>
      <dgm:spPr/>
      <dgm:t>
        <a:bodyPr/>
        <a:lstStyle/>
        <a:p>
          <a:endParaRPr lang="en-US"/>
        </a:p>
      </dgm:t>
    </dgm:pt>
    <dgm:pt modelId="{4E225A05-5CCD-4BAA-83F5-2D718C3E3ABD}">
      <dgm:prSet phldrT="[Text]"/>
      <dgm:spPr/>
      <dgm:t>
        <a:bodyPr/>
        <a:lstStyle/>
        <a:p>
          <a:r>
            <a:rPr lang="en-US" smtClean="0"/>
            <a:t>Morningstar Office</a:t>
          </a:r>
          <a:endParaRPr lang="en-US" dirty="0"/>
        </a:p>
      </dgm:t>
    </dgm:pt>
    <dgm:pt modelId="{EBA01FD4-8B1F-450B-AC67-B6F2822835A6}" type="parTrans" cxnId="{EBCC2F90-085D-4CC8-8267-36EFEE7DD145}">
      <dgm:prSet/>
      <dgm:spPr/>
      <dgm:t>
        <a:bodyPr/>
        <a:lstStyle/>
        <a:p>
          <a:endParaRPr lang="en-US"/>
        </a:p>
      </dgm:t>
    </dgm:pt>
    <dgm:pt modelId="{D55F26E8-F5E6-4F09-8801-9C512C94BFC8}" type="sibTrans" cxnId="{EBCC2F90-085D-4CC8-8267-36EFEE7DD145}">
      <dgm:prSet/>
      <dgm:spPr/>
      <dgm:t>
        <a:bodyPr/>
        <a:lstStyle/>
        <a:p>
          <a:endParaRPr lang="en-US"/>
        </a:p>
      </dgm:t>
    </dgm:pt>
    <dgm:pt modelId="{B4E9E43A-355C-479D-92EF-0602B1DB6410}">
      <dgm:prSet phldrT="[Text]"/>
      <dgm:spPr/>
      <dgm:t>
        <a:bodyPr/>
        <a:lstStyle/>
        <a:p>
          <a:r>
            <a:rPr lang="en-US" dirty="0" smtClean="0"/>
            <a:t>Total Rebalance Expert (Morningstar)</a:t>
          </a:r>
          <a:endParaRPr lang="en-US" dirty="0"/>
        </a:p>
      </dgm:t>
    </dgm:pt>
    <dgm:pt modelId="{B22870D5-9F3F-41D4-A6C0-C3253784DE7A}" type="parTrans" cxnId="{D892E404-1083-4675-9267-C3A4BA0B5710}">
      <dgm:prSet/>
      <dgm:spPr/>
      <dgm:t>
        <a:bodyPr/>
        <a:lstStyle/>
        <a:p>
          <a:endParaRPr lang="en-US"/>
        </a:p>
      </dgm:t>
    </dgm:pt>
    <dgm:pt modelId="{A987F690-F9C3-4DE1-BF80-203043E75E87}" type="sibTrans" cxnId="{D892E404-1083-4675-9267-C3A4BA0B5710}">
      <dgm:prSet/>
      <dgm:spPr/>
      <dgm:t>
        <a:bodyPr/>
        <a:lstStyle/>
        <a:p>
          <a:endParaRPr lang="en-US"/>
        </a:p>
      </dgm:t>
    </dgm:pt>
    <dgm:pt modelId="{D9EA91F7-007F-44E0-871E-D700C17AC596}">
      <dgm:prSet phldrT="[Text]"/>
      <dgm:spPr/>
      <dgm:t>
        <a:bodyPr/>
        <a:lstStyle/>
        <a:p>
          <a:r>
            <a:rPr lang="en-US" dirty="0" smtClean="0"/>
            <a:t>Financial Planning</a:t>
          </a:r>
          <a:endParaRPr lang="en-US" dirty="0"/>
        </a:p>
      </dgm:t>
    </dgm:pt>
    <dgm:pt modelId="{C58B1F22-8859-4E24-A4A6-3644E732C7E0}" type="parTrans" cxnId="{B0CF327A-9901-4639-87BC-4BE4A0F8775B}">
      <dgm:prSet/>
      <dgm:spPr/>
      <dgm:t>
        <a:bodyPr/>
        <a:lstStyle/>
        <a:p>
          <a:endParaRPr lang="en-US"/>
        </a:p>
      </dgm:t>
    </dgm:pt>
    <dgm:pt modelId="{429D4DF5-FB73-44F7-A118-08A85EF6C0B7}" type="sibTrans" cxnId="{B0CF327A-9901-4639-87BC-4BE4A0F8775B}">
      <dgm:prSet/>
      <dgm:spPr/>
      <dgm:t>
        <a:bodyPr/>
        <a:lstStyle/>
        <a:p>
          <a:endParaRPr lang="en-US"/>
        </a:p>
      </dgm:t>
    </dgm:pt>
    <dgm:pt modelId="{FED5D4D5-C8E4-43D7-BFD1-A9F71DCCF107}">
      <dgm:prSet phldrT="[Text]"/>
      <dgm:spPr/>
      <dgm:t>
        <a:bodyPr/>
        <a:lstStyle/>
        <a:p>
          <a:r>
            <a:rPr lang="en-US" dirty="0" smtClean="0"/>
            <a:t>Money Guide Pro</a:t>
          </a:r>
          <a:endParaRPr lang="en-US" dirty="0"/>
        </a:p>
      </dgm:t>
    </dgm:pt>
    <dgm:pt modelId="{4F60EFBB-C0E2-45B7-BD58-A212E5A29FA0}" type="parTrans" cxnId="{111610C9-10AA-4700-A58D-015E864A9D1E}">
      <dgm:prSet/>
      <dgm:spPr/>
      <dgm:t>
        <a:bodyPr/>
        <a:lstStyle/>
        <a:p>
          <a:endParaRPr lang="en-US"/>
        </a:p>
      </dgm:t>
    </dgm:pt>
    <dgm:pt modelId="{E95B2C89-1106-4181-AE42-A9990872EE2C}" type="sibTrans" cxnId="{111610C9-10AA-4700-A58D-015E864A9D1E}">
      <dgm:prSet/>
      <dgm:spPr/>
      <dgm:t>
        <a:bodyPr/>
        <a:lstStyle/>
        <a:p>
          <a:endParaRPr lang="en-US"/>
        </a:p>
      </dgm:t>
    </dgm:pt>
    <dgm:pt modelId="{67DA0D5B-C10A-4E27-9C75-011F078FB195}">
      <dgm:prSet phldrT="[Text]"/>
      <dgm:spPr/>
      <dgm:t>
        <a:bodyPr/>
        <a:lstStyle/>
        <a:p>
          <a:r>
            <a:rPr lang="en-US" dirty="0" smtClean="0"/>
            <a:t>E Money</a:t>
          </a:r>
          <a:endParaRPr lang="en-US" dirty="0"/>
        </a:p>
      </dgm:t>
    </dgm:pt>
    <dgm:pt modelId="{2140BF65-5BAB-4669-A9F3-44E20E1D7652}" type="parTrans" cxnId="{0D7FCC9A-7D7C-4EEF-9B08-A704C84BB051}">
      <dgm:prSet/>
      <dgm:spPr/>
      <dgm:t>
        <a:bodyPr/>
        <a:lstStyle/>
        <a:p>
          <a:endParaRPr lang="en-US"/>
        </a:p>
      </dgm:t>
    </dgm:pt>
    <dgm:pt modelId="{178C18BE-E19D-4A95-AFC0-7E5C0CE8717E}" type="sibTrans" cxnId="{0D7FCC9A-7D7C-4EEF-9B08-A704C84BB051}">
      <dgm:prSet/>
      <dgm:spPr/>
      <dgm:t>
        <a:bodyPr/>
        <a:lstStyle/>
        <a:p>
          <a:endParaRPr lang="en-US"/>
        </a:p>
      </dgm:t>
    </dgm:pt>
    <dgm:pt modelId="{5B4D1A33-60B0-41F7-BFAF-5412BC404404}" type="pres">
      <dgm:prSet presAssocID="{92067560-3B7C-4405-986F-429C2AB6DF9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B27C83-C03B-44D6-B68D-B6B704BD0FBF}" type="pres">
      <dgm:prSet presAssocID="{C7BEE8AE-0B88-42FA-93D3-E32BE872B93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173E6D-28CD-4B3C-8EC2-36A87137C944}" type="pres">
      <dgm:prSet presAssocID="{C7BEE8AE-0B88-42FA-93D3-E32BE872B93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F438BB-1820-4A32-9C38-EF5B7B402BC8}" type="pres">
      <dgm:prSet presAssocID="{116D264D-84D4-4A9F-9499-8DC9255F3FC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4746B-C245-430D-8E53-94E5C09051D8}" type="pres">
      <dgm:prSet presAssocID="{116D264D-84D4-4A9F-9499-8DC9255F3FCB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05683-7BA1-4186-A3F3-48FBDEEFBFBE}" type="pres">
      <dgm:prSet presAssocID="{60DE5EEE-6E91-4524-B3C0-4B8005AA4F5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6A3A90-AB5E-4677-963F-CF7B8B18AE41}" type="pres">
      <dgm:prSet presAssocID="{60DE5EEE-6E91-4524-B3C0-4B8005AA4F56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FCC5E-00CD-48BA-9D6E-572256BAA409}" type="pres">
      <dgm:prSet presAssocID="{D9EA91F7-007F-44E0-871E-D700C17AC59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EF7D7-6135-4081-80AC-B6D028A0AD70}" type="pres">
      <dgm:prSet presAssocID="{D9EA91F7-007F-44E0-871E-D700C17AC596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C55BAB-940C-4340-AAFE-D2402A1BC274}" srcId="{116D264D-84D4-4A9F-9499-8DC9255F3FCB}" destId="{3A08E198-C60D-4C23-928A-7CE184F5FBE7}" srcOrd="1" destOrd="0" parTransId="{4FAABE46-92AD-4777-9723-B5E8AE9E4ABA}" sibTransId="{E7B8AD6B-5AA7-420B-9861-5E1EEB3DF6E5}"/>
    <dgm:cxn modelId="{604904E2-B88E-42A1-9C80-4CAA6F278AE0}" type="presOf" srcId="{6E97E803-A70E-4C49-AE32-761F464F6FD0}" destId="{3D173E6D-28CD-4B3C-8EC2-36A87137C944}" srcOrd="0" destOrd="0" presId="urn:microsoft.com/office/officeart/2005/8/layout/vList2"/>
    <dgm:cxn modelId="{111610C9-10AA-4700-A58D-015E864A9D1E}" srcId="{D9EA91F7-007F-44E0-871E-D700C17AC596}" destId="{FED5D4D5-C8E4-43D7-BFD1-A9F71DCCF107}" srcOrd="0" destOrd="0" parTransId="{4F60EFBB-C0E2-45B7-BD58-A212E5A29FA0}" sibTransId="{E95B2C89-1106-4181-AE42-A9990872EE2C}"/>
    <dgm:cxn modelId="{D892E404-1083-4675-9267-C3A4BA0B5710}" srcId="{60DE5EEE-6E91-4524-B3C0-4B8005AA4F56}" destId="{B4E9E43A-355C-479D-92EF-0602B1DB6410}" srcOrd="0" destOrd="0" parTransId="{B22870D5-9F3F-41D4-A6C0-C3253784DE7A}" sibTransId="{A987F690-F9C3-4DE1-BF80-203043E75E87}"/>
    <dgm:cxn modelId="{EBCC2F90-085D-4CC8-8267-36EFEE7DD145}" srcId="{116D264D-84D4-4A9F-9499-8DC9255F3FCB}" destId="{4E225A05-5CCD-4BAA-83F5-2D718C3E3ABD}" srcOrd="0" destOrd="0" parTransId="{EBA01FD4-8B1F-450B-AC67-B6F2822835A6}" sibTransId="{D55F26E8-F5E6-4F09-8801-9C512C94BFC8}"/>
    <dgm:cxn modelId="{B3FD6879-6F3A-46FC-AECE-0FBFB2CD148D}" type="presOf" srcId="{3A08E198-C60D-4C23-928A-7CE184F5FBE7}" destId="{2EE4746B-C245-430D-8E53-94E5C09051D8}" srcOrd="0" destOrd="1" presId="urn:microsoft.com/office/officeart/2005/8/layout/vList2"/>
    <dgm:cxn modelId="{EB4E6826-71E4-4D02-8048-9E61CEB00400}" type="presOf" srcId="{B4E9E43A-355C-479D-92EF-0602B1DB6410}" destId="{626A3A90-AB5E-4677-963F-CF7B8B18AE41}" srcOrd="0" destOrd="0" presId="urn:microsoft.com/office/officeart/2005/8/layout/vList2"/>
    <dgm:cxn modelId="{304F5DD3-DB2F-416D-AE7B-FF1A8779F143}" srcId="{C7BEE8AE-0B88-42FA-93D3-E32BE872B933}" destId="{6E97E803-A70E-4C49-AE32-761F464F6FD0}" srcOrd="0" destOrd="0" parTransId="{F54A4477-5874-40CC-8DC0-152EF158D6AB}" sibTransId="{B6090739-FDDB-4241-BAF7-52A1C5E33154}"/>
    <dgm:cxn modelId="{779DB666-4633-429B-83EE-E1B7FCE8309A}" srcId="{C7BEE8AE-0B88-42FA-93D3-E32BE872B933}" destId="{AA4CE770-A3EB-4372-A1BD-9171BB9541A2}" srcOrd="1" destOrd="0" parTransId="{CC248205-F9EA-4322-9A89-F09C008F6F90}" sibTransId="{69AF02FD-05E1-45FD-9560-0A8026C0C06D}"/>
    <dgm:cxn modelId="{122C41FA-8E22-4E36-8F09-DA29843D4A60}" type="presOf" srcId="{60DE5EEE-6E91-4524-B3C0-4B8005AA4F56}" destId="{1F905683-7BA1-4186-A3F3-48FBDEEFBFBE}" srcOrd="0" destOrd="0" presId="urn:microsoft.com/office/officeart/2005/8/layout/vList2"/>
    <dgm:cxn modelId="{0D7FCC9A-7D7C-4EEF-9B08-A704C84BB051}" srcId="{D9EA91F7-007F-44E0-871E-D700C17AC596}" destId="{67DA0D5B-C10A-4E27-9C75-011F078FB195}" srcOrd="1" destOrd="0" parTransId="{2140BF65-5BAB-4669-A9F3-44E20E1D7652}" sibTransId="{178C18BE-E19D-4A95-AFC0-7E5C0CE8717E}"/>
    <dgm:cxn modelId="{966958B0-BAD3-47CB-92B6-CC4A5F75BCDD}" type="presOf" srcId="{4E225A05-5CCD-4BAA-83F5-2D718C3E3ABD}" destId="{2EE4746B-C245-430D-8E53-94E5C09051D8}" srcOrd="0" destOrd="0" presId="urn:microsoft.com/office/officeart/2005/8/layout/vList2"/>
    <dgm:cxn modelId="{6CFD16EE-FE74-41B2-AE96-702BEBAC8D23}" srcId="{92067560-3B7C-4405-986F-429C2AB6DF9E}" destId="{60DE5EEE-6E91-4524-B3C0-4B8005AA4F56}" srcOrd="2" destOrd="0" parTransId="{E866BBF9-7EE5-4146-96B2-A87381765F11}" sibTransId="{1DEE8043-46CC-41EB-9A3E-E60ECCD34C9A}"/>
    <dgm:cxn modelId="{0147F4DD-337A-4F29-ACCE-E00E2A7BEF42}" type="presOf" srcId="{D9EA91F7-007F-44E0-871E-D700C17AC596}" destId="{C67FCC5E-00CD-48BA-9D6E-572256BAA409}" srcOrd="0" destOrd="0" presId="urn:microsoft.com/office/officeart/2005/8/layout/vList2"/>
    <dgm:cxn modelId="{BEC69C0E-B204-43B7-9B9B-76A7EFFB5721}" type="presOf" srcId="{FED5D4D5-C8E4-43D7-BFD1-A9F71DCCF107}" destId="{122EF7D7-6135-4081-80AC-B6D028A0AD70}" srcOrd="0" destOrd="0" presId="urn:microsoft.com/office/officeart/2005/8/layout/vList2"/>
    <dgm:cxn modelId="{650F24C2-6CFE-4A30-A92D-047A6ADB7732}" type="presOf" srcId="{AA4CE770-A3EB-4372-A1BD-9171BB9541A2}" destId="{3D173E6D-28CD-4B3C-8EC2-36A87137C944}" srcOrd="0" destOrd="1" presId="urn:microsoft.com/office/officeart/2005/8/layout/vList2"/>
    <dgm:cxn modelId="{7A35F4D7-7B51-4E71-ADE4-04D28E702444}" srcId="{92067560-3B7C-4405-986F-429C2AB6DF9E}" destId="{C7BEE8AE-0B88-42FA-93D3-E32BE872B933}" srcOrd="0" destOrd="0" parTransId="{0C05E839-F56F-40CB-B9D7-70AD58D3629F}" sibTransId="{C304641F-E805-4528-A82F-5474D65AD62B}"/>
    <dgm:cxn modelId="{5306F6BE-BA63-4025-AC14-D3FF42A9D62E}" type="presOf" srcId="{67DA0D5B-C10A-4E27-9C75-011F078FB195}" destId="{122EF7D7-6135-4081-80AC-B6D028A0AD70}" srcOrd="0" destOrd="1" presId="urn:microsoft.com/office/officeart/2005/8/layout/vList2"/>
    <dgm:cxn modelId="{7AF93A18-4AB7-44E8-BA22-9408BC0225CD}" type="presOf" srcId="{116D264D-84D4-4A9F-9499-8DC9255F3FCB}" destId="{BEF438BB-1820-4A32-9C38-EF5B7B402BC8}" srcOrd="0" destOrd="0" presId="urn:microsoft.com/office/officeart/2005/8/layout/vList2"/>
    <dgm:cxn modelId="{FFAECB33-1D6B-4A48-902F-E48C8DDA2E5C}" type="presOf" srcId="{92067560-3B7C-4405-986F-429C2AB6DF9E}" destId="{5B4D1A33-60B0-41F7-BFAF-5412BC404404}" srcOrd="0" destOrd="0" presId="urn:microsoft.com/office/officeart/2005/8/layout/vList2"/>
    <dgm:cxn modelId="{1879E819-EA64-4DC5-9449-3C21B93E9E26}" type="presOf" srcId="{C7BEE8AE-0B88-42FA-93D3-E32BE872B933}" destId="{A6B27C83-C03B-44D6-B68D-B6B704BD0FBF}" srcOrd="0" destOrd="0" presId="urn:microsoft.com/office/officeart/2005/8/layout/vList2"/>
    <dgm:cxn modelId="{6A7CE97E-8A45-4291-A47D-D228C957A85D}" srcId="{116D264D-84D4-4A9F-9499-8DC9255F3FCB}" destId="{67EF4110-877C-4FCB-A27A-6842CE6B4DFF}" srcOrd="2" destOrd="0" parTransId="{BC6D624B-C2CC-4082-8B49-22BDFFD8C395}" sibTransId="{427A039F-9CB3-4BDF-9B66-1EFB8783BDCE}"/>
    <dgm:cxn modelId="{B0CF327A-9901-4639-87BC-4BE4A0F8775B}" srcId="{92067560-3B7C-4405-986F-429C2AB6DF9E}" destId="{D9EA91F7-007F-44E0-871E-D700C17AC596}" srcOrd="3" destOrd="0" parTransId="{C58B1F22-8859-4E24-A4A6-3644E732C7E0}" sibTransId="{429D4DF5-FB73-44F7-A118-08A85EF6C0B7}"/>
    <dgm:cxn modelId="{7CF75678-B421-4AAB-AC29-E30B78703DB3}" srcId="{92067560-3B7C-4405-986F-429C2AB6DF9E}" destId="{116D264D-84D4-4A9F-9499-8DC9255F3FCB}" srcOrd="1" destOrd="0" parTransId="{9E134CC8-DA92-401C-8D7F-44F17C4B39FB}" sibTransId="{B137DFA9-76DB-4B66-9D80-D1366E6F6AAD}"/>
    <dgm:cxn modelId="{0DF811F0-7B9A-4774-84DD-452C1F88F99C}" type="presOf" srcId="{67EF4110-877C-4FCB-A27A-6842CE6B4DFF}" destId="{2EE4746B-C245-430D-8E53-94E5C09051D8}" srcOrd="0" destOrd="2" presId="urn:microsoft.com/office/officeart/2005/8/layout/vList2"/>
    <dgm:cxn modelId="{1D8A5303-C051-4BC9-A097-738F0F90EBD1}" type="presParOf" srcId="{5B4D1A33-60B0-41F7-BFAF-5412BC404404}" destId="{A6B27C83-C03B-44D6-B68D-B6B704BD0FBF}" srcOrd="0" destOrd="0" presId="urn:microsoft.com/office/officeart/2005/8/layout/vList2"/>
    <dgm:cxn modelId="{FFC88865-AE42-4797-8637-68240FCD1AB8}" type="presParOf" srcId="{5B4D1A33-60B0-41F7-BFAF-5412BC404404}" destId="{3D173E6D-28CD-4B3C-8EC2-36A87137C944}" srcOrd="1" destOrd="0" presId="urn:microsoft.com/office/officeart/2005/8/layout/vList2"/>
    <dgm:cxn modelId="{55F14DB5-1FC5-4217-A8D0-700DD7767730}" type="presParOf" srcId="{5B4D1A33-60B0-41F7-BFAF-5412BC404404}" destId="{BEF438BB-1820-4A32-9C38-EF5B7B402BC8}" srcOrd="2" destOrd="0" presId="urn:microsoft.com/office/officeart/2005/8/layout/vList2"/>
    <dgm:cxn modelId="{7ABD9F24-99D1-4C01-AD58-578D8021CFA0}" type="presParOf" srcId="{5B4D1A33-60B0-41F7-BFAF-5412BC404404}" destId="{2EE4746B-C245-430D-8E53-94E5C09051D8}" srcOrd="3" destOrd="0" presId="urn:microsoft.com/office/officeart/2005/8/layout/vList2"/>
    <dgm:cxn modelId="{01A8CAF7-A62B-4B48-B6DF-4BDADBE7D2DB}" type="presParOf" srcId="{5B4D1A33-60B0-41F7-BFAF-5412BC404404}" destId="{1F905683-7BA1-4186-A3F3-48FBDEEFBFBE}" srcOrd="4" destOrd="0" presId="urn:microsoft.com/office/officeart/2005/8/layout/vList2"/>
    <dgm:cxn modelId="{720B83C6-62A6-44F7-8E48-E420B0A47DA7}" type="presParOf" srcId="{5B4D1A33-60B0-41F7-BFAF-5412BC404404}" destId="{626A3A90-AB5E-4677-963F-CF7B8B18AE41}" srcOrd="5" destOrd="0" presId="urn:microsoft.com/office/officeart/2005/8/layout/vList2"/>
    <dgm:cxn modelId="{273AC836-9A9F-4AC4-B362-247C612CEB87}" type="presParOf" srcId="{5B4D1A33-60B0-41F7-BFAF-5412BC404404}" destId="{C67FCC5E-00CD-48BA-9D6E-572256BAA409}" srcOrd="6" destOrd="0" presId="urn:microsoft.com/office/officeart/2005/8/layout/vList2"/>
    <dgm:cxn modelId="{1818D307-1916-460A-9336-C1B17576E639}" type="presParOf" srcId="{5B4D1A33-60B0-41F7-BFAF-5412BC404404}" destId="{122EF7D7-6135-4081-80AC-B6D028A0AD70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28AAA501-E9A0-4BCE-9172-636165047298}" type="doc">
      <dgm:prSet loTypeId="urn:microsoft.com/office/officeart/2005/8/layout/gear1" loCatId="process" qsTypeId="urn:microsoft.com/office/officeart/2005/8/quickstyle/simple1" qsCatId="simple" csTypeId="urn:microsoft.com/office/officeart/2005/8/colors/colorful1#19" csCatId="colorful" phldr="1"/>
      <dgm:spPr/>
    </dgm:pt>
    <dgm:pt modelId="{638A823F-1DFD-4EA6-BACA-8355CB860572}">
      <dgm:prSet phldrT="[Text]"/>
      <dgm:spPr/>
      <dgm:t>
        <a:bodyPr/>
        <a:lstStyle/>
        <a:p>
          <a:r>
            <a:rPr lang="en-US" dirty="0" smtClean="0"/>
            <a:t>Downloads, Billing &amp; Portfolio Accounting</a:t>
          </a:r>
          <a:endParaRPr lang="en-US" dirty="0"/>
        </a:p>
      </dgm:t>
    </dgm:pt>
    <dgm:pt modelId="{92AAA2C6-841A-43EA-B028-0F7868BF9DE6}" type="parTrans" cxnId="{B613C8C3-ACFF-4AAD-AF65-54E63417824D}">
      <dgm:prSet/>
      <dgm:spPr/>
      <dgm:t>
        <a:bodyPr/>
        <a:lstStyle/>
        <a:p>
          <a:endParaRPr lang="en-US"/>
        </a:p>
      </dgm:t>
    </dgm:pt>
    <dgm:pt modelId="{CB1C65A2-45A2-4C48-9223-6CCC3D3ABCC6}" type="sibTrans" cxnId="{B613C8C3-ACFF-4AAD-AF65-54E63417824D}">
      <dgm:prSet/>
      <dgm:spPr/>
      <dgm:t>
        <a:bodyPr/>
        <a:lstStyle/>
        <a:p>
          <a:endParaRPr lang="en-US"/>
        </a:p>
      </dgm:t>
    </dgm:pt>
    <dgm:pt modelId="{C87A5B7F-1C00-4015-98B7-9B65DB1F5348}">
      <dgm:prSet phldrT="[Text]"/>
      <dgm:spPr/>
      <dgm:t>
        <a:bodyPr/>
        <a:lstStyle/>
        <a:p>
          <a:r>
            <a:rPr lang="en-US" dirty="0" smtClean="0"/>
            <a:t>Investment Strategy</a:t>
          </a:r>
          <a:endParaRPr lang="en-US" dirty="0"/>
        </a:p>
      </dgm:t>
    </dgm:pt>
    <dgm:pt modelId="{E1E90F9A-4D76-4258-9ED7-5988BD0EF496}" type="parTrans" cxnId="{2E1CD4BF-8E42-433A-92E3-E75A47A0CB29}">
      <dgm:prSet/>
      <dgm:spPr/>
      <dgm:t>
        <a:bodyPr/>
        <a:lstStyle/>
        <a:p>
          <a:endParaRPr lang="en-US"/>
        </a:p>
      </dgm:t>
    </dgm:pt>
    <dgm:pt modelId="{FE1799CB-0541-4591-9136-01D88BFF780E}" type="sibTrans" cxnId="{2E1CD4BF-8E42-433A-92E3-E75A47A0CB29}">
      <dgm:prSet/>
      <dgm:spPr/>
      <dgm:t>
        <a:bodyPr/>
        <a:lstStyle/>
        <a:p>
          <a:endParaRPr lang="en-US"/>
        </a:p>
      </dgm:t>
    </dgm:pt>
    <dgm:pt modelId="{62526798-D3AC-44BF-88E2-5D6E617A2976}">
      <dgm:prSet phldrT="[Text]"/>
      <dgm:spPr/>
      <dgm:t>
        <a:bodyPr/>
        <a:lstStyle/>
        <a:p>
          <a:r>
            <a:rPr lang="en-US" dirty="0" smtClean="0"/>
            <a:t>Portfolio Management &amp; Rebalancing</a:t>
          </a:r>
          <a:endParaRPr lang="en-US" dirty="0"/>
        </a:p>
      </dgm:t>
    </dgm:pt>
    <dgm:pt modelId="{84C28AE8-3DDA-409B-BF85-107674D30C6E}" type="parTrans" cxnId="{E46A4536-467E-4285-9E3B-2F2D24B54368}">
      <dgm:prSet/>
      <dgm:spPr/>
      <dgm:t>
        <a:bodyPr/>
        <a:lstStyle/>
        <a:p>
          <a:endParaRPr lang="en-US"/>
        </a:p>
      </dgm:t>
    </dgm:pt>
    <dgm:pt modelId="{9FA89935-CC82-4B62-B913-2D8504657019}" type="sibTrans" cxnId="{E46A4536-467E-4285-9E3B-2F2D24B54368}">
      <dgm:prSet/>
      <dgm:spPr/>
      <dgm:t>
        <a:bodyPr/>
        <a:lstStyle/>
        <a:p>
          <a:endParaRPr lang="en-US"/>
        </a:p>
      </dgm:t>
    </dgm:pt>
    <dgm:pt modelId="{5669DDE9-B383-4ACE-A073-E7BED14AC963}" type="pres">
      <dgm:prSet presAssocID="{28AAA501-E9A0-4BCE-9172-63616504729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7BD5D76-F521-4A72-AE56-F1179A433810}" type="pres">
      <dgm:prSet presAssocID="{638A823F-1DFD-4EA6-BACA-8355CB860572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33B2CF-5BD6-4761-BD04-8AEE3AD29E51}" type="pres">
      <dgm:prSet presAssocID="{638A823F-1DFD-4EA6-BACA-8355CB860572}" presName="gear1srcNode" presStyleLbl="node1" presStyleIdx="0" presStyleCnt="3"/>
      <dgm:spPr/>
      <dgm:t>
        <a:bodyPr/>
        <a:lstStyle/>
        <a:p>
          <a:endParaRPr lang="en-US"/>
        </a:p>
      </dgm:t>
    </dgm:pt>
    <dgm:pt modelId="{CB8809E7-D43C-42FF-BF65-7CA8B2E4A99C}" type="pres">
      <dgm:prSet presAssocID="{638A823F-1DFD-4EA6-BACA-8355CB860572}" presName="gear1dstNode" presStyleLbl="node1" presStyleIdx="0" presStyleCnt="3"/>
      <dgm:spPr/>
      <dgm:t>
        <a:bodyPr/>
        <a:lstStyle/>
        <a:p>
          <a:endParaRPr lang="en-US"/>
        </a:p>
      </dgm:t>
    </dgm:pt>
    <dgm:pt modelId="{06E58DD5-C2C6-42ED-A916-E3FCFAA038FE}" type="pres">
      <dgm:prSet presAssocID="{C87A5B7F-1C00-4015-98B7-9B65DB1F534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CDD03-567A-4F77-8265-E889C7593A32}" type="pres">
      <dgm:prSet presAssocID="{C87A5B7F-1C00-4015-98B7-9B65DB1F5348}" presName="gear2srcNode" presStyleLbl="node1" presStyleIdx="1" presStyleCnt="3"/>
      <dgm:spPr/>
      <dgm:t>
        <a:bodyPr/>
        <a:lstStyle/>
        <a:p>
          <a:endParaRPr lang="en-US"/>
        </a:p>
      </dgm:t>
    </dgm:pt>
    <dgm:pt modelId="{1A4C7264-AAA8-4D74-B854-E1C63E1228B0}" type="pres">
      <dgm:prSet presAssocID="{C87A5B7F-1C00-4015-98B7-9B65DB1F5348}" presName="gear2dstNode" presStyleLbl="node1" presStyleIdx="1" presStyleCnt="3"/>
      <dgm:spPr/>
      <dgm:t>
        <a:bodyPr/>
        <a:lstStyle/>
        <a:p>
          <a:endParaRPr lang="en-US"/>
        </a:p>
      </dgm:t>
    </dgm:pt>
    <dgm:pt modelId="{63294253-81DA-4F1B-9452-E7E50BE1A36A}" type="pres">
      <dgm:prSet presAssocID="{62526798-D3AC-44BF-88E2-5D6E617A2976}" presName="gear3" presStyleLbl="node1" presStyleIdx="2" presStyleCnt="3"/>
      <dgm:spPr/>
      <dgm:t>
        <a:bodyPr/>
        <a:lstStyle/>
        <a:p>
          <a:endParaRPr lang="en-US"/>
        </a:p>
      </dgm:t>
    </dgm:pt>
    <dgm:pt modelId="{550F0A4A-01C4-404D-9296-CEB81940461E}" type="pres">
      <dgm:prSet presAssocID="{62526798-D3AC-44BF-88E2-5D6E617A297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36ECA-8AA1-4BB5-97E3-C6A81FFFF886}" type="pres">
      <dgm:prSet presAssocID="{62526798-D3AC-44BF-88E2-5D6E617A2976}" presName="gear3srcNode" presStyleLbl="node1" presStyleIdx="2" presStyleCnt="3"/>
      <dgm:spPr/>
      <dgm:t>
        <a:bodyPr/>
        <a:lstStyle/>
        <a:p>
          <a:endParaRPr lang="en-US"/>
        </a:p>
      </dgm:t>
    </dgm:pt>
    <dgm:pt modelId="{C1860776-684F-4A49-A869-F05BF1B36EB4}" type="pres">
      <dgm:prSet presAssocID="{62526798-D3AC-44BF-88E2-5D6E617A2976}" presName="gear3dstNode" presStyleLbl="node1" presStyleIdx="2" presStyleCnt="3"/>
      <dgm:spPr/>
      <dgm:t>
        <a:bodyPr/>
        <a:lstStyle/>
        <a:p>
          <a:endParaRPr lang="en-US"/>
        </a:p>
      </dgm:t>
    </dgm:pt>
    <dgm:pt modelId="{531742C6-5AA1-42E5-BE81-45B0F579828B}" type="pres">
      <dgm:prSet presAssocID="{CB1C65A2-45A2-4C48-9223-6CCC3D3ABCC6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155496B-AB69-4DB9-8E46-1803DD6BAAA0}" type="pres">
      <dgm:prSet presAssocID="{FE1799CB-0541-4591-9136-01D88BFF780E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23D089B-2929-4285-8C48-DF58A3F5017A}" type="pres">
      <dgm:prSet presAssocID="{9FA89935-CC82-4B62-B913-2D8504657019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EB264DC-18DF-4FFD-A570-24B5C116AC99}" type="presOf" srcId="{638A823F-1DFD-4EA6-BACA-8355CB860572}" destId="{2533B2CF-5BD6-4761-BD04-8AEE3AD29E51}" srcOrd="1" destOrd="0" presId="urn:microsoft.com/office/officeart/2005/8/layout/gear1"/>
    <dgm:cxn modelId="{377D9164-1916-4BD7-A675-E1E3350B6E6D}" type="presOf" srcId="{62526798-D3AC-44BF-88E2-5D6E617A2976}" destId="{63294253-81DA-4F1B-9452-E7E50BE1A36A}" srcOrd="0" destOrd="0" presId="urn:microsoft.com/office/officeart/2005/8/layout/gear1"/>
    <dgm:cxn modelId="{6D006ECA-236A-476C-A4B8-D6638D957C9E}" type="presOf" srcId="{CB1C65A2-45A2-4C48-9223-6CCC3D3ABCC6}" destId="{531742C6-5AA1-42E5-BE81-45B0F579828B}" srcOrd="0" destOrd="0" presId="urn:microsoft.com/office/officeart/2005/8/layout/gear1"/>
    <dgm:cxn modelId="{6817CD42-8544-452E-ABAB-70217A12DCA4}" type="presOf" srcId="{62526798-D3AC-44BF-88E2-5D6E617A2976}" destId="{36936ECA-8AA1-4BB5-97E3-C6A81FFFF886}" srcOrd="2" destOrd="0" presId="urn:microsoft.com/office/officeart/2005/8/layout/gear1"/>
    <dgm:cxn modelId="{A48708F9-5342-4BAD-AAFC-2C5A327A62F0}" type="presOf" srcId="{9FA89935-CC82-4B62-B913-2D8504657019}" destId="{923D089B-2929-4285-8C48-DF58A3F5017A}" srcOrd="0" destOrd="0" presId="urn:microsoft.com/office/officeart/2005/8/layout/gear1"/>
    <dgm:cxn modelId="{B41E497F-54B4-40CF-A52C-E1BD41EC7C8D}" type="presOf" srcId="{C87A5B7F-1C00-4015-98B7-9B65DB1F5348}" destId="{52ACDD03-567A-4F77-8265-E889C7593A32}" srcOrd="1" destOrd="0" presId="urn:microsoft.com/office/officeart/2005/8/layout/gear1"/>
    <dgm:cxn modelId="{8E1A3545-ECFC-4CCB-AD00-5350CDE30F20}" type="presOf" srcId="{638A823F-1DFD-4EA6-BACA-8355CB860572}" destId="{C7BD5D76-F521-4A72-AE56-F1179A433810}" srcOrd="0" destOrd="0" presId="urn:microsoft.com/office/officeart/2005/8/layout/gear1"/>
    <dgm:cxn modelId="{2E1CD4BF-8E42-433A-92E3-E75A47A0CB29}" srcId="{28AAA501-E9A0-4BCE-9172-636165047298}" destId="{C87A5B7F-1C00-4015-98B7-9B65DB1F5348}" srcOrd="1" destOrd="0" parTransId="{E1E90F9A-4D76-4258-9ED7-5988BD0EF496}" sibTransId="{FE1799CB-0541-4591-9136-01D88BFF780E}"/>
    <dgm:cxn modelId="{34F36220-0C19-4C44-9AF1-316CC604D3CF}" type="presOf" srcId="{62526798-D3AC-44BF-88E2-5D6E617A2976}" destId="{C1860776-684F-4A49-A869-F05BF1B36EB4}" srcOrd="3" destOrd="0" presId="urn:microsoft.com/office/officeart/2005/8/layout/gear1"/>
    <dgm:cxn modelId="{E46A4536-467E-4285-9E3B-2F2D24B54368}" srcId="{28AAA501-E9A0-4BCE-9172-636165047298}" destId="{62526798-D3AC-44BF-88E2-5D6E617A2976}" srcOrd="2" destOrd="0" parTransId="{84C28AE8-3DDA-409B-BF85-107674D30C6E}" sibTransId="{9FA89935-CC82-4B62-B913-2D8504657019}"/>
    <dgm:cxn modelId="{854863A5-ACF7-4442-A480-5F640EB14A9A}" type="presOf" srcId="{638A823F-1DFD-4EA6-BACA-8355CB860572}" destId="{CB8809E7-D43C-42FF-BF65-7CA8B2E4A99C}" srcOrd="2" destOrd="0" presId="urn:microsoft.com/office/officeart/2005/8/layout/gear1"/>
    <dgm:cxn modelId="{816D9506-D2F0-4864-98D8-6A2DDD3796F6}" type="presOf" srcId="{C87A5B7F-1C00-4015-98B7-9B65DB1F5348}" destId="{06E58DD5-C2C6-42ED-A916-E3FCFAA038FE}" srcOrd="0" destOrd="0" presId="urn:microsoft.com/office/officeart/2005/8/layout/gear1"/>
    <dgm:cxn modelId="{5C6A5661-85B0-4CA4-90F8-5F0285E5BA63}" type="presOf" srcId="{FE1799CB-0541-4591-9136-01D88BFF780E}" destId="{A155496B-AB69-4DB9-8E46-1803DD6BAAA0}" srcOrd="0" destOrd="0" presId="urn:microsoft.com/office/officeart/2005/8/layout/gear1"/>
    <dgm:cxn modelId="{661DA80C-B1CF-4C87-B479-DBE0E393A0FE}" type="presOf" srcId="{28AAA501-E9A0-4BCE-9172-636165047298}" destId="{5669DDE9-B383-4ACE-A073-E7BED14AC963}" srcOrd="0" destOrd="0" presId="urn:microsoft.com/office/officeart/2005/8/layout/gear1"/>
    <dgm:cxn modelId="{B613C8C3-ACFF-4AAD-AF65-54E63417824D}" srcId="{28AAA501-E9A0-4BCE-9172-636165047298}" destId="{638A823F-1DFD-4EA6-BACA-8355CB860572}" srcOrd="0" destOrd="0" parTransId="{92AAA2C6-841A-43EA-B028-0F7868BF9DE6}" sibTransId="{CB1C65A2-45A2-4C48-9223-6CCC3D3ABCC6}"/>
    <dgm:cxn modelId="{0867D1BE-5E57-447A-B8AD-8822D762D027}" type="presOf" srcId="{C87A5B7F-1C00-4015-98B7-9B65DB1F5348}" destId="{1A4C7264-AAA8-4D74-B854-E1C63E1228B0}" srcOrd="2" destOrd="0" presId="urn:microsoft.com/office/officeart/2005/8/layout/gear1"/>
    <dgm:cxn modelId="{B734C879-141E-4749-B0F7-EB3C3A78C485}" type="presOf" srcId="{62526798-D3AC-44BF-88E2-5D6E617A2976}" destId="{550F0A4A-01C4-404D-9296-CEB81940461E}" srcOrd="1" destOrd="0" presId="urn:microsoft.com/office/officeart/2005/8/layout/gear1"/>
    <dgm:cxn modelId="{06F6A565-1B9E-4B57-94FB-0708D9F8A374}" type="presParOf" srcId="{5669DDE9-B383-4ACE-A073-E7BED14AC963}" destId="{C7BD5D76-F521-4A72-AE56-F1179A433810}" srcOrd="0" destOrd="0" presId="urn:microsoft.com/office/officeart/2005/8/layout/gear1"/>
    <dgm:cxn modelId="{0D7FE25C-E629-45E7-BC0A-F238116198A2}" type="presParOf" srcId="{5669DDE9-B383-4ACE-A073-E7BED14AC963}" destId="{2533B2CF-5BD6-4761-BD04-8AEE3AD29E51}" srcOrd="1" destOrd="0" presId="urn:microsoft.com/office/officeart/2005/8/layout/gear1"/>
    <dgm:cxn modelId="{955585D4-DF88-42C4-939F-21FCFEDAA5B7}" type="presParOf" srcId="{5669DDE9-B383-4ACE-A073-E7BED14AC963}" destId="{CB8809E7-D43C-42FF-BF65-7CA8B2E4A99C}" srcOrd="2" destOrd="0" presId="urn:microsoft.com/office/officeart/2005/8/layout/gear1"/>
    <dgm:cxn modelId="{D23098CF-AD5D-4ACB-8F53-14CA1D49480C}" type="presParOf" srcId="{5669DDE9-B383-4ACE-A073-E7BED14AC963}" destId="{06E58DD5-C2C6-42ED-A916-E3FCFAA038FE}" srcOrd="3" destOrd="0" presId="urn:microsoft.com/office/officeart/2005/8/layout/gear1"/>
    <dgm:cxn modelId="{16D3EC08-16FB-44A7-8CC2-C0948B706C98}" type="presParOf" srcId="{5669DDE9-B383-4ACE-A073-E7BED14AC963}" destId="{52ACDD03-567A-4F77-8265-E889C7593A32}" srcOrd="4" destOrd="0" presId="urn:microsoft.com/office/officeart/2005/8/layout/gear1"/>
    <dgm:cxn modelId="{7634E9B5-5D33-471C-A7DB-29799BE52291}" type="presParOf" srcId="{5669DDE9-B383-4ACE-A073-E7BED14AC963}" destId="{1A4C7264-AAA8-4D74-B854-E1C63E1228B0}" srcOrd="5" destOrd="0" presId="urn:microsoft.com/office/officeart/2005/8/layout/gear1"/>
    <dgm:cxn modelId="{9F09EF68-59F3-4ADD-8397-F6478BD8B966}" type="presParOf" srcId="{5669DDE9-B383-4ACE-A073-E7BED14AC963}" destId="{63294253-81DA-4F1B-9452-E7E50BE1A36A}" srcOrd="6" destOrd="0" presId="urn:microsoft.com/office/officeart/2005/8/layout/gear1"/>
    <dgm:cxn modelId="{6440917A-8D12-4CD1-8F7C-70E768941796}" type="presParOf" srcId="{5669DDE9-B383-4ACE-A073-E7BED14AC963}" destId="{550F0A4A-01C4-404D-9296-CEB81940461E}" srcOrd="7" destOrd="0" presId="urn:microsoft.com/office/officeart/2005/8/layout/gear1"/>
    <dgm:cxn modelId="{D24E0F1A-E51B-464B-8FD7-258B9E5CBAE6}" type="presParOf" srcId="{5669DDE9-B383-4ACE-A073-E7BED14AC963}" destId="{36936ECA-8AA1-4BB5-97E3-C6A81FFFF886}" srcOrd="8" destOrd="0" presId="urn:microsoft.com/office/officeart/2005/8/layout/gear1"/>
    <dgm:cxn modelId="{D9DFA00D-287E-44B5-9707-7314CC519A8A}" type="presParOf" srcId="{5669DDE9-B383-4ACE-A073-E7BED14AC963}" destId="{C1860776-684F-4A49-A869-F05BF1B36EB4}" srcOrd="9" destOrd="0" presId="urn:microsoft.com/office/officeart/2005/8/layout/gear1"/>
    <dgm:cxn modelId="{93C08D1F-F251-4A72-9A58-02813F9D8D0F}" type="presParOf" srcId="{5669DDE9-B383-4ACE-A073-E7BED14AC963}" destId="{531742C6-5AA1-42E5-BE81-45B0F579828B}" srcOrd="10" destOrd="0" presId="urn:microsoft.com/office/officeart/2005/8/layout/gear1"/>
    <dgm:cxn modelId="{449B09D1-30BA-4C2F-89EE-DCBBF412A0D6}" type="presParOf" srcId="{5669DDE9-B383-4ACE-A073-E7BED14AC963}" destId="{A155496B-AB69-4DB9-8E46-1803DD6BAAA0}" srcOrd="11" destOrd="0" presId="urn:microsoft.com/office/officeart/2005/8/layout/gear1"/>
    <dgm:cxn modelId="{48916439-F077-4D72-97B9-621260352848}" type="presParOf" srcId="{5669DDE9-B383-4ACE-A073-E7BED14AC963}" destId="{923D089B-2929-4285-8C48-DF58A3F5017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AB9CB1E4-FB04-4553-A434-B0174B4DCDCF}" type="doc">
      <dgm:prSet loTypeId="urn:microsoft.com/office/officeart/2005/8/layout/vList2" loCatId="list" qsTypeId="urn:microsoft.com/office/officeart/2005/8/quickstyle/simple1" qsCatId="simple" csTypeId="urn:microsoft.com/office/officeart/2005/8/colors/colorful1#20" csCatId="colorful" phldr="1"/>
      <dgm:spPr/>
      <dgm:t>
        <a:bodyPr/>
        <a:lstStyle/>
        <a:p>
          <a:endParaRPr lang="en-US"/>
        </a:p>
      </dgm:t>
    </dgm:pt>
    <dgm:pt modelId="{83FFA8A5-589D-4018-8F10-B95F04C1AA86}">
      <dgm:prSet phldrT="[Text]"/>
      <dgm:spPr/>
      <dgm:t>
        <a:bodyPr/>
        <a:lstStyle/>
        <a:p>
          <a:r>
            <a:rPr lang="en-US" dirty="0" smtClean="0"/>
            <a:t>Portfolio Management &amp; Rebalancing</a:t>
          </a:r>
          <a:endParaRPr lang="en-US" dirty="0"/>
        </a:p>
      </dgm:t>
    </dgm:pt>
    <dgm:pt modelId="{2943319A-80EA-4956-9AC0-7399F27D8B3D}" type="parTrans" cxnId="{A4B98DE3-2D1C-4152-BF8E-72023385F94D}">
      <dgm:prSet/>
      <dgm:spPr/>
      <dgm:t>
        <a:bodyPr/>
        <a:lstStyle/>
        <a:p>
          <a:endParaRPr lang="en-US"/>
        </a:p>
      </dgm:t>
    </dgm:pt>
    <dgm:pt modelId="{B5958B0B-AFC4-424F-A0E5-1C4F52062468}" type="sibTrans" cxnId="{A4B98DE3-2D1C-4152-BF8E-72023385F94D}">
      <dgm:prSet/>
      <dgm:spPr/>
      <dgm:t>
        <a:bodyPr/>
        <a:lstStyle/>
        <a:p>
          <a:endParaRPr lang="en-US"/>
        </a:p>
      </dgm:t>
    </dgm:pt>
    <dgm:pt modelId="{448E10D8-DDA6-4034-BB2D-7015B39A75D0}">
      <dgm:prSet phldrT="[Text]"/>
      <dgm:spPr/>
      <dgm:t>
        <a:bodyPr/>
        <a:lstStyle/>
        <a:p>
          <a:r>
            <a:rPr lang="en-US" dirty="0" err="1" smtClean="0"/>
            <a:t>InStrategy</a:t>
          </a:r>
          <a:r>
            <a:rPr lang="en-US" dirty="0" smtClean="0"/>
            <a:t> (Rowling &amp; Associates)</a:t>
          </a:r>
          <a:endParaRPr lang="en-US" dirty="0"/>
        </a:p>
      </dgm:t>
    </dgm:pt>
    <dgm:pt modelId="{F1E2CA99-FE92-4A61-A3EC-BFC3612A4AE0}" type="parTrans" cxnId="{5B06DDE7-84AF-4E6B-AD7C-E078742C020E}">
      <dgm:prSet/>
      <dgm:spPr/>
      <dgm:t>
        <a:bodyPr/>
        <a:lstStyle/>
        <a:p>
          <a:endParaRPr lang="en-US"/>
        </a:p>
      </dgm:t>
    </dgm:pt>
    <dgm:pt modelId="{C8CCBA0B-935B-48C9-B6DD-D97A9EF57228}" type="sibTrans" cxnId="{5B06DDE7-84AF-4E6B-AD7C-E078742C020E}">
      <dgm:prSet/>
      <dgm:spPr/>
      <dgm:t>
        <a:bodyPr/>
        <a:lstStyle/>
        <a:p>
          <a:endParaRPr lang="en-US"/>
        </a:p>
      </dgm:t>
    </dgm:pt>
    <dgm:pt modelId="{A95E25EC-98DF-4440-BBDD-66E271072408}">
      <dgm:prSet phldrT="[Text]"/>
      <dgm:spPr/>
      <dgm:t>
        <a:bodyPr/>
        <a:lstStyle/>
        <a:p>
          <a:r>
            <a:rPr lang="en-US" dirty="0" smtClean="0"/>
            <a:t>Investment Strategy</a:t>
          </a:r>
          <a:endParaRPr lang="en-US" dirty="0"/>
        </a:p>
      </dgm:t>
    </dgm:pt>
    <dgm:pt modelId="{A6593252-C8E2-4B54-AD74-8580F6F031AB}" type="parTrans" cxnId="{93063A0A-3626-469C-B7EC-EF1A6E3D919C}">
      <dgm:prSet/>
      <dgm:spPr/>
      <dgm:t>
        <a:bodyPr/>
        <a:lstStyle/>
        <a:p>
          <a:endParaRPr lang="en-US"/>
        </a:p>
      </dgm:t>
    </dgm:pt>
    <dgm:pt modelId="{8DDDD11B-A151-4B66-B950-E6333BB45381}" type="sibTrans" cxnId="{93063A0A-3626-469C-B7EC-EF1A6E3D919C}">
      <dgm:prSet/>
      <dgm:spPr/>
      <dgm:t>
        <a:bodyPr/>
        <a:lstStyle/>
        <a:p>
          <a:endParaRPr lang="en-US"/>
        </a:p>
      </dgm:t>
    </dgm:pt>
    <dgm:pt modelId="{C722C102-00CE-495D-8C9B-9BEF365F9701}">
      <dgm:prSet phldrT="[Text]"/>
      <dgm:spPr/>
      <dgm:t>
        <a:bodyPr/>
        <a:lstStyle/>
        <a:p>
          <a:r>
            <a:rPr lang="en-US" dirty="0" smtClean="0"/>
            <a:t>Morningstar Managed Portfolios</a:t>
          </a:r>
          <a:endParaRPr lang="en-US" dirty="0"/>
        </a:p>
      </dgm:t>
    </dgm:pt>
    <dgm:pt modelId="{A52916CE-23EF-44D0-A88F-55B80860FEE0}" type="parTrans" cxnId="{8A90CE2B-2D8B-4023-9CF7-9F85D91EF637}">
      <dgm:prSet/>
      <dgm:spPr/>
      <dgm:t>
        <a:bodyPr/>
        <a:lstStyle/>
        <a:p>
          <a:endParaRPr lang="en-US"/>
        </a:p>
      </dgm:t>
    </dgm:pt>
    <dgm:pt modelId="{737142AA-19C3-44AC-ADAD-AB7C18C008E1}" type="sibTrans" cxnId="{8A90CE2B-2D8B-4023-9CF7-9F85D91EF637}">
      <dgm:prSet/>
      <dgm:spPr/>
      <dgm:t>
        <a:bodyPr/>
        <a:lstStyle/>
        <a:p>
          <a:endParaRPr lang="en-US"/>
        </a:p>
      </dgm:t>
    </dgm:pt>
    <dgm:pt modelId="{A784BF94-956A-4124-85F8-292EBFD26F61}">
      <dgm:prSet phldrT="[Text]"/>
      <dgm:spPr/>
      <dgm:t>
        <a:bodyPr/>
        <a:lstStyle/>
        <a:p>
          <a:r>
            <a:rPr lang="en-US" dirty="0" err="1" smtClean="0"/>
            <a:t>InStrategy</a:t>
          </a:r>
          <a:r>
            <a:rPr lang="en-US" dirty="0" smtClean="0"/>
            <a:t> </a:t>
          </a:r>
          <a:endParaRPr lang="en-US" dirty="0"/>
        </a:p>
      </dgm:t>
    </dgm:pt>
    <dgm:pt modelId="{24D07059-603C-4405-825F-F9F763C98923}" type="parTrans" cxnId="{9D82BA9D-3DF8-4C52-B2AB-D1F075425185}">
      <dgm:prSet/>
      <dgm:spPr/>
      <dgm:t>
        <a:bodyPr/>
        <a:lstStyle/>
        <a:p>
          <a:endParaRPr lang="en-US"/>
        </a:p>
      </dgm:t>
    </dgm:pt>
    <dgm:pt modelId="{880F37D7-2CFE-4041-8F58-0772E7661989}" type="sibTrans" cxnId="{9D82BA9D-3DF8-4C52-B2AB-D1F075425185}">
      <dgm:prSet/>
      <dgm:spPr/>
      <dgm:t>
        <a:bodyPr/>
        <a:lstStyle/>
        <a:p>
          <a:endParaRPr lang="en-US"/>
        </a:p>
      </dgm:t>
    </dgm:pt>
    <dgm:pt modelId="{4F0C754C-7FB8-484C-8AFD-31C2480D06CF}">
      <dgm:prSet phldrT="[Text]"/>
      <dgm:spPr/>
      <dgm:t>
        <a:bodyPr/>
        <a:lstStyle/>
        <a:p>
          <a:r>
            <a:rPr lang="en-US" dirty="0" smtClean="0"/>
            <a:t>Morningstar</a:t>
          </a:r>
          <a:endParaRPr lang="en-US" dirty="0"/>
        </a:p>
      </dgm:t>
    </dgm:pt>
    <dgm:pt modelId="{633E9530-CA3A-4AF2-A34A-DEFF31F77984}" type="parTrans" cxnId="{687D5361-283D-4093-97B6-45A19C65A13C}">
      <dgm:prSet/>
      <dgm:spPr/>
      <dgm:t>
        <a:bodyPr/>
        <a:lstStyle/>
        <a:p>
          <a:endParaRPr lang="en-US"/>
        </a:p>
      </dgm:t>
    </dgm:pt>
    <dgm:pt modelId="{DC804894-94E3-4835-9904-37CD06910BE8}" type="sibTrans" cxnId="{687D5361-283D-4093-97B6-45A19C65A13C}">
      <dgm:prSet/>
      <dgm:spPr/>
      <dgm:t>
        <a:bodyPr/>
        <a:lstStyle/>
        <a:p>
          <a:endParaRPr lang="en-US"/>
        </a:p>
      </dgm:t>
    </dgm:pt>
    <dgm:pt modelId="{9064413D-7F34-4472-ACD2-172E7432F9C4}">
      <dgm:prSet phldrT="[Text]"/>
      <dgm:spPr/>
      <dgm:t>
        <a:bodyPr/>
        <a:lstStyle/>
        <a:p>
          <a:r>
            <a:rPr lang="en-US" dirty="0" smtClean="0"/>
            <a:t>Various TAMPS</a:t>
          </a:r>
          <a:endParaRPr lang="en-US" dirty="0"/>
        </a:p>
      </dgm:t>
    </dgm:pt>
    <dgm:pt modelId="{19874B10-2210-4EEF-8D40-3839ABD64306}" type="parTrans" cxnId="{33DDA735-D235-4FAF-8FB7-D89B805CE9B7}">
      <dgm:prSet/>
      <dgm:spPr/>
      <dgm:t>
        <a:bodyPr/>
        <a:lstStyle/>
        <a:p>
          <a:endParaRPr lang="en-US"/>
        </a:p>
      </dgm:t>
    </dgm:pt>
    <dgm:pt modelId="{14EC89EB-0332-4090-B8AA-EF935DF8AD2D}" type="sibTrans" cxnId="{33DDA735-D235-4FAF-8FB7-D89B805CE9B7}">
      <dgm:prSet/>
      <dgm:spPr/>
      <dgm:t>
        <a:bodyPr/>
        <a:lstStyle/>
        <a:p>
          <a:endParaRPr lang="en-US"/>
        </a:p>
      </dgm:t>
    </dgm:pt>
    <dgm:pt modelId="{7AA5C270-F66E-41A8-A535-4C9AF09E3C4F}">
      <dgm:prSet phldrT="[Text]"/>
      <dgm:spPr/>
      <dgm:t>
        <a:bodyPr/>
        <a:lstStyle/>
        <a:p>
          <a:r>
            <a:rPr lang="en-US" dirty="0" smtClean="0"/>
            <a:t>Downloads, Billing &amp; Portfolio Accounting</a:t>
          </a:r>
          <a:endParaRPr lang="en-US" dirty="0"/>
        </a:p>
      </dgm:t>
    </dgm:pt>
    <dgm:pt modelId="{5F5C14BE-5110-4B69-B142-86B0AF526614}" type="parTrans" cxnId="{1A8BFD17-6492-406E-BBAC-AB221FBDD9B3}">
      <dgm:prSet/>
      <dgm:spPr/>
      <dgm:t>
        <a:bodyPr/>
        <a:lstStyle/>
        <a:p>
          <a:endParaRPr lang="en-US"/>
        </a:p>
      </dgm:t>
    </dgm:pt>
    <dgm:pt modelId="{7C383E45-CC49-408B-9EA0-721D40428E5F}" type="sibTrans" cxnId="{1A8BFD17-6492-406E-BBAC-AB221FBDD9B3}">
      <dgm:prSet/>
      <dgm:spPr/>
      <dgm:t>
        <a:bodyPr/>
        <a:lstStyle/>
        <a:p>
          <a:endParaRPr lang="en-US"/>
        </a:p>
      </dgm:t>
    </dgm:pt>
    <dgm:pt modelId="{146F4432-58FC-45CD-A6C0-9DFF61B48BBB}">
      <dgm:prSet phldrT="[Text]"/>
      <dgm:spPr/>
      <dgm:t>
        <a:bodyPr/>
        <a:lstStyle/>
        <a:p>
          <a:r>
            <a:rPr lang="en-US" dirty="0" smtClean="0"/>
            <a:t>BOSS</a:t>
          </a:r>
          <a:endParaRPr lang="en-US" dirty="0"/>
        </a:p>
      </dgm:t>
    </dgm:pt>
    <dgm:pt modelId="{E42FE204-7F0A-43AB-B1CB-B1C3A303532D}" type="parTrans" cxnId="{2F2CE877-4CA5-43C9-B8C7-598DE740E418}">
      <dgm:prSet/>
      <dgm:spPr/>
      <dgm:t>
        <a:bodyPr/>
        <a:lstStyle/>
        <a:p>
          <a:endParaRPr lang="en-US"/>
        </a:p>
      </dgm:t>
    </dgm:pt>
    <dgm:pt modelId="{B19C430B-B8C7-4CEF-B854-49A1D384E619}" type="sibTrans" cxnId="{2F2CE877-4CA5-43C9-B8C7-598DE740E418}">
      <dgm:prSet/>
      <dgm:spPr/>
      <dgm:t>
        <a:bodyPr/>
        <a:lstStyle/>
        <a:p>
          <a:endParaRPr lang="en-US"/>
        </a:p>
      </dgm:t>
    </dgm:pt>
    <dgm:pt modelId="{F15FB4F0-FC0C-4962-95E3-0B7C592FC1FA}">
      <dgm:prSet phldrT="[Text]"/>
      <dgm:spPr/>
      <dgm:t>
        <a:bodyPr/>
        <a:lstStyle/>
        <a:p>
          <a:r>
            <a:rPr lang="en-US" dirty="0" smtClean="0"/>
            <a:t>ABC</a:t>
          </a:r>
          <a:endParaRPr lang="en-US" dirty="0"/>
        </a:p>
      </dgm:t>
    </dgm:pt>
    <dgm:pt modelId="{EF5C6C5C-22B9-40C9-998D-80C68D622E1E}" type="parTrans" cxnId="{15D570D9-303C-49C2-9A9D-C2418566AF38}">
      <dgm:prSet/>
      <dgm:spPr/>
      <dgm:t>
        <a:bodyPr/>
        <a:lstStyle/>
        <a:p>
          <a:endParaRPr lang="en-US"/>
        </a:p>
      </dgm:t>
    </dgm:pt>
    <dgm:pt modelId="{DB3EC825-617F-4C45-8E67-4D21528B6FEB}" type="sibTrans" cxnId="{15D570D9-303C-49C2-9A9D-C2418566AF38}">
      <dgm:prSet/>
      <dgm:spPr/>
      <dgm:t>
        <a:bodyPr/>
        <a:lstStyle/>
        <a:p>
          <a:endParaRPr lang="en-US"/>
        </a:p>
      </dgm:t>
    </dgm:pt>
    <dgm:pt modelId="{BABA0721-814C-4575-A05F-B930E7F5021A}" type="pres">
      <dgm:prSet presAssocID="{AB9CB1E4-FB04-4553-A434-B0174B4DCDC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6909B9-625B-4800-99B8-4EC2F4FEF4C7}" type="pres">
      <dgm:prSet presAssocID="{83FFA8A5-589D-4018-8F10-B95F04C1AA86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FDB465-24CB-4D0D-A395-787FB08D495E}" type="pres">
      <dgm:prSet presAssocID="{83FFA8A5-589D-4018-8F10-B95F04C1AA86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7E2769-400E-46E7-AFFB-28015BE536FD}" type="pres">
      <dgm:prSet presAssocID="{A95E25EC-98DF-4440-BBDD-66E2710724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FDBEA4-4421-4482-90F5-433F83CD0591}" type="pres">
      <dgm:prSet presAssocID="{A95E25EC-98DF-4440-BBDD-66E271072408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05DE17-7391-486C-8079-0F8F403671EB}" type="pres">
      <dgm:prSet presAssocID="{7AA5C270-F66E-41A8-A535-4C9AF09E3C4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E3F248-065A-4197-B0F8-B99F78A47B14}" type="pres">
      <dgm:prSet presAssocID="{7AA5C270-F66E-41A8-A535-4C9AF09E3C4F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7D5361-283D-4093-97B6-45A19C65A13C}" srcId="{A95E25EC-98DF-4440-BBDD-66E271072408}" destId="{4F0C754C-7FB8-484C-8AFD-31C2480D06CF}" srcOrd="1" destOrd="0" parTransId="{633E9530-CA3A-4AF2-A34A-DEFF31F77984}" sibTransId="{DC804894-94E3-4835-9904-37CD06910BE8}"/>
    <dgm:cxn modelId="{9959A621-CF65-47F6-AB75-BC1A6756D4CB}" type="presOf" srcId="{C722C102-00CE-495D-8C9B-9BEF365F9701}" destId="{E4FDB465-24CB-4D0D-A395-787FB08D495E}" srcOrd="0" destOrd="1" presId="urn:microsoft.com/office/officeart/2005/8/layout/vList2"/>
    <dgm:cxn modelId="{2741BCE2-9015-4BD6-AF45-75D34A0D07E7}" type="presOf" srcId="{4F0C754C-7FB8-484C-8AFD-31C2480D06CF}" destId="{F1FDBEA4-4421-4482-90F5-433F83CD0591}" srcOrd="0" destOrd="1" presId="urn:microsoft.com/office/officeart/2005/8/layout/vList2"/>
    <dgm:cxn modelId="{A4B98DE3-2D1C-4152-BF8E-72023385F94D}" srcId="{AB9CB1E4-FB04-4553-A434-B0174B4DCDCF}" destId="{83FFA8A5-589D-4018-8F10-B95F04C1AA86}" srcOrd="0" destOrd="0" parTransId="{2943319A-80EA-4956-9AC0-7399F27D8B3D}" sibTransId="{B5958B0B-AFC4-424F-A0E5-1C4F52062468}"/>
    <dgm:cxn modelId="{2F2CE877-4CA5-43C9-B8C7-598DE740E418}" srcId="{7AA5C270-F66E-41A8-A535-4C9AF09E3C4F}" destId="{146F4432-58FC-45CD-A6C0-9DFF61B48BBB}" srcOrd="0" destOrd="0" parTransId="{E42FE204-7F0A-43AB-B1CB-B1C3A303532D}" sibTransId="{B19C430B-B8C7-4CEF-B854-49A1D384E619}"/>
    <dgm:cxn modelId="{3B009C80-B230-4E96-B3A3-EC4525DA2473}" type="presOf" srcId="{7AA5C270-F66E-41A8-A535-4C9AF09E3C4F}" destId="{D105DE17-7391-486C-8079-0F8F403671EB}" srcOrd="0" destOrd="0" presId="urn:microsoft.com/office/officeart/2005/8/layout/vList2"/>
    <dgm:cxn modelId="{4A0811E8-1BAB-4D42-AC7B-E722930AF4EE}" type="presOf" srcId="{A95E25EC-98DF-4440-BBDD-66E271072408}" destId="{A77E2769-400E-46E7-AFFB-28015BE536FD}" srcOrd="0" destOrd="0" presId="urn:microsoft.com/office/officeart/2005/8/layout/vList2"/>
    <dgm:cxn modelId="{15D570D9-303C-49C2-9A9D-C2418566AF38}" srcId="{7AA5C270-F66E-41A8-A535-4C9AF09E3C4F}" destId="{F15FB4F0-FC0C-4962-95E3-0B7C592FC1FA}" srcOrd="1" destOrd="0" parTransId="{EF5C6C5C-22B9-40C9-998D-80C68D622E1E}" sibTransId="{DB3EC825-617F-4C45-8E67-4D21528B6FEB}"/>
    <dgm:cxn modelId="{5461D3B9-2D01-40FF-B3E1-74271CF918D8}" type="presOf" srcId="{A784BF94-956A-4124-85F8-292EBFD26F61}" destId="{F1FDBEA4-4421-4482-90F5-433F83CD0591}" srcOrd="0" destOrd="0" presId="urn:microsoft.com/office/officeart/2005/8/layout/vList2"/>
    <dgm:cxn modelId="{8A90CE2B-2D8B-4023-9CF7-9F85D91EF637}" srcId="{83FFA8A5-589D-4018-8F10-B95F04C1AA86}" destId="{C722C102-00CE-495D-8C9B-9BEF365F9701}" srcOrd="1" destOrd="0" parTransId="{A52916CE-23EF-44D0-A88F-55B80860FEE0}" sibTransId="{737142AA-19C3-44AC-ADAD-AB7C18C008E1}"/>
    <dgm:cxn modelId="{93063A0A-3626-469C-B7EC-EF1A6E3D919C}" srcId="{AB9CB1E4-FB04-4553-A434-B0174B4DCDCF}" destId="{A95E25EC-98DF-4440-BBDD-66E271072408}" srcOrd="1" destOrd="0" parTransId="{A6593252-C8E2-4B54-AD74-8580F6F031AB}" sibTransId="{8DDDD11B-A151-4B66-B950-E6333BB45381}"/>
    <dgm:cxn modelId="{1198352E-9C7C-4D53-9AFA-70EE30000D16}" type="presOf" srcId="{448E10D8-DDA6-4034-BB2D-7015B39A75D0}" destId="{E4FDB465-24CB-4D0D-A395-787FB08D495E}" srcOrd="0" destOrd="0" presId="urn:microsoft.com/office/officeart/2005/8/layout/vList2"/>
    <dgm:cxn modelId="{1A8BFD17-6492-406E-BBAC-AB221FBDD9B3}" srcId="{AB9CB1E4-FB04-4553-A434-B0174B4DCDCF}" destId="{7AA5C270-F66E-41A8-A535-4C9AF09E3C4F}" srcOrd="2" destOrd="0" parTransId="{5F5C14BE-5110-4B69-B142-86B0AF526614}" sibTransId="{7C383E45-CC49-408B-9EA0-721D40428E5F}"/>
    <dgm:cxn modelId="{51AF3D2F-CFEB-4ED8-A0C4-8FC2E18734ED}" type="presOf" srcId="{AB9CB1E4-FB04-4553-A434-B0174B4DCDCF}" destId="{BABA0721-814C-4575-A05F-B930E7F5021A}" srcOrd="0" destOrd="0" presId="urn:microsoft.com/office/officeart/2005/8/layout/vList2"/>
    <dgm:cxn modelId="{E39BC94C-8C05-4BF1-9609-8E57A1A16A37}" type="presOf" srcId="{9064413D-7F34-4472-ACD2-172E7432F9C4}" destId="{F1FDBEA4-4421-4482-90F5-433F83CD0591}" srcOrd="0" destOrd="2" presId="urn:microsoft.com/office/officeart/2005/8/layout/vList2"/>
    <dgm:cxn modelId="{9D82BA9D-3DF8-4C52-B2AB-D1F075425185}" srcId="{A95E25EC-98DF-4440-BBDD-66E271072408}" destId="{A784BF94-956A-4124-85F8-292EBFD26F61}" srcOrd="0" destOrd="0" parTransId="{24D07059-603C-4405-825F-F9F763C98923}" sibTransId="{880F37D7-2CFE-4041-8F58-0772E7661989}"/>
    <dgm:cxn modelId="{5B06DDE7-84AF-4E6B-AD7C-E078742C020E}" srcId="{83FFA8A5-589D-4018-8F10-B95F04C1AA86}" destId="{448E10D8-DDA6-4034-BB2D-7015B39A75D0}" srcOrd="0" destOrd="0" parTransId="{F1E2CA99-FE92-4A61-A3EC-BFC3612A4AE0}" sibTransId="{C8CCBA0B-935B-48C9-B6DD-D97A9EF57228}"/>
    <dgm:cxn modelId="{863C4B9D-CBE1-4117-89A8-935DCA2F7266}" type="presOf" srcId="{83FFA8A5-589D-4018-8F10-B95F04C1AA86}" destId="{ED6909B9-625B-4800-99B8-4EC2F4FEF4C7}" srcOrd="0" destOrd="0" presId="urn:microsoft.com/office/officeart/2005/8/layout/vList2"/>
    <dgm:cxn modelId="{9339C4BD-E16E-4423-BC79-EB6EC92B32AB}" type="presOf" srcId="{146F4432-58FC-45CD-A6C0-9DFF61B48BBB}" destId="{BDE3F248-065A-4197-B0F8-B99F78A47B14}" srcOrd="0" destOrd="0" presId="urn:microsoft.com/office/officeart/2005/8/layout/vList2"/>
    <dgm:cxn modelId="{A999E8A8-A711-4B7F-AFB7-8B6B27B721F7}" type="presOf" srcId="{F15FB4F0-FC0C-4962-95E3-0B7C592FC1FA}" destId="{BDE3F248-065A-4197-B0F8-B99F78A47B14}" srcOrd="0" destOrd="1" presId="urn:microsoft.com/office/officeart/2005/8/layout/vList2"/>
    <dgm:cxn modelId="{33DDA735-D235-4FAF-8FB7-D89B805CE9B7}" srcId="{A95E25EC-98DF-4440-BBDD-66E271072408}" destId="{9064413D-7F34-4472-ACD2-172E7432F9C4}" srcOrd="2" destOrd="0" parTransId="{19874B10-2210-4EEF-8D40-3839ABD64306}" sibTransId="{14EC89EB-0332-4090-B8AA-EF935DF8AD2D}"/>
    <dgm:cxn modelId="{1C5C46C1-5A74-4619-9420-5FF4850EACF8}" type="presParOf" srcId="{BABA0721-814C-4575-A05F-B930E7F5021A}" destId="{ED6909B9-625B-4800-99B8-4EC2F4FEF4C7}" srcOrd="0" destOrd="0" presId="urn:microsoft.com/office/officeart/2005/8/layout/vList2"/>
    <dgm:cxn modelId="{DD9815D0-A053-4E6B-A6A7-92E4D82AF7D9}" type="presParOf" srcId="{BABA0721-814C-4575-A05F-B930E7F5021A}" destId="{E4FDB465-24CB-4D0D-A395-787FB08D495E}" srcOrd="1" destOrd="0" presId="urn:microsoft.com/office/officeart/2005/8/layout/vList2"/>
    <dgm:cxn modelId="{A322A3D3-074D-401A-9675-427F00747CFA}" type="presParOf" srcId="{BABA0721-814C-4575-A05F-B930E7F5021A}" destId="{A77E2769-400E-46E7-AFFB-28015BE536FD}" srcOrd="2" destOrd="0" presId="urn:microsoft.com/office/officeart/2005/8/layout/vList2"/>
    <dgm:cxn modelId="{B3B53142-C126-4C85-A035-E0B80F3506CD}" type="presParOf" srcId="{BABA0721-814C-4575-A05F-B930E7F5021A}" destId="{F1FDBEA4-4421-4482-90F5-433F83CD0591}" srcOrd="3" destOrd="0" presId="urn:microsoft.com/office/officeart/2005/8/layout/vList2"/>
    <dgm:cxn modelId="{1534E508-7612-42A7-9CE2-723355EB5D8F}" type="presParOf" srcId="{BABA0721-814C-4575-A05F-B930E7F5021A}" destId="{D105DE17-7391-486C-8079-0F8F403671EB}" srcOrd="4" destOrd="0" presId="urn:microsoft.com/office/officeart/2005/8/layout/vList2"/>
    <dgm:cxn modelId="{BBD8B38A-ECDD-4509-94AA-9B6ED25437F0}" type="presParOf" srcId="{BABA0721-814C-4575-A05F-B930E7F5021A}" destId="{BDE3F248-065A-4197-B0F8-B99F78A47B14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72C6B54-B68F-4E79-94E5-1D9EE2FF8502}" type="doc">
      <dgm:prSet loTypeId="urn:microsoft.com/office/officeart/2005/8/layout/list1" loCatId="list" qsTypeId="urn:microsoft.com/office/officeart/2005/8/quickstyle/simple1" qsCatId="simple" csTypeId="urn:microsoft.com/office/officeart/2005/8/colors/colorful1#21" csCatId="colorful" phldr="1"/>
      <dgm:spPr/>
      <dgm:t>
        <a:bodyPr/>
        <a:lstStyle/>
        <a:p>
          <a:endParaRPr lang="en-US"/>
        </a:p>
      </dgm:t>
    </dgm:pt>
    <dgm:pt modelId="{F7E87822-E124-45D8-BFAB-8DBCA35802FE}">
      <dgm:prSet phldrT="[Text]"/>
      <dgm:spPr/>
      <dgm:t>
        <a:bodyPr/>
        <a:lstStyle/>
        <a:p>
          <a:r>
            <a:rPr lang="en-US" dirty="0" smtClean="0"/>
            <a:t>Itemize or Standard Deduction</a:t>
          </a:r>
          <a:endParaRPr lang="en-US" dirty="0"/>
        </a:p>
      </dgm:t>
    </dgm:pt>
    <dgm:pt modelId="{89E36166-54D0-4656-B891-B562C58633D3}" type="parTrans" cxnId="{DBF4A83E-1430-4B13-982E-9A45E3DF9759}">
      <dgm:prSet/>
      <dgm:spPr/>
      <dgm:t>
        <a:bodyPr/>
        <a:lstStyle/>
        <a:p>
          <a:endParaRPr lang="en-US"/>
        </a:p>
      </dgm:t>
    </dgm:pt>
    <dgm:pt modelId="{E78CE614-0CD8-4A9D-901E-259A2DC45D5A}" type="sibTrans" cxnId="{DBF4A83E-1430-4B13-982E-9A45E3DF9759}">
      <dgm:prSet/>
      <dgm:spPr/>
      <dgm:t>
        <a:bodyPr/>
        <a:lstStyle/>
        <a:p>
          <a:endParaRPr lang="en-US"/>
        </a:p>
      </dgm:t>
    </dgm:pt>
    <dgm:pt modelId="{FB4C34B4-B124-42D9-A013-39752B73CAD2}">
      <dgm:prSet phldrT="[Text]"/>
      <dgm:spPr/>
      <dgm:t>
        <a:bodyPr/>
        <a:lstStyle/>
        <a:p>
          <a:r>
            <a:rPr lang="en-US" dirty="0" smtClean="0"/>
            <a:t>Bunch deductions</a:t>
          </a:r>
          <a:endParaRPr lang="en-US" dirty="0"/>
        </a:p>
      </dgm:t>
    </dgm:pt>
    <dgm:pt modelId="{24A5CB7C-CBBB-42BE-BAF4-E392669E5081}" type="parTrans" cxnId="{67CA0B2C-D7D5-4DE4-992F-F8C430F5F3F1}">
      <dgm:prSet/>
      <dgm:spPr/>
      <dgm:t>
        <a:bodyPr/>
        <a:lstStyle/>
        <a:p>
          <a:endParaRPr lang="en-US"/>
        </a:p>
      </dgm:t>
    </dgm:pt>
    <dgm:pt modelId="{C9FCEC34-C3FA-4B47-A74F-C70334BB9002}" type="sibTrans" cxnId="{67CA0B2C-D7D5-4DE4-992F-F8C430F5F3F1}">
      <dgm:prSet/>
      <dgm:spPr/>
      <dgm:t>
        <a:bodyPr/>
        <a:lstStyle/>
        <a:p>
          <a:endParaRPr lang="en-US"/>
        </a:p>
      </dgm:t>
    </dgm:pt>
    <dgm:pt modelId="{77DE6A07-E821-410B-898D-A1707507E796}">
      <dgm:prSet phldrT="[Text]"/>
      <dgm:spPr/>
      <dgm:t>
        <a:bodyPr/>
        <a:lstStyle/>
        <a:p>
          <a:r>
            <a:rPr lang="en-US" dirty="0" smtClean="0"/>
            <a:t>Donor Advised Fund</a:t>
          </a:r>
        </a:p>
      </dgm:t>
    </dgm:pt>
    <dgm:pt modelId="{4353567F-5496-4C44-BE4F-74C29629C2C1}" type="parTrans" cxnId="{0A0DE8BD-2492-4DA7-9663-2EB3F91733AE}">
      <dgm:prSet/>
      <dgm:spPr/>
      <dgm:t>
        <a:bodyPr/>
        <a:lstStyle/>
        <a:p>
          <a:endParaRPr lang="en-US"/>
        </a:p>
      </dgm:t>
    </dgm:pt>
    <dgm:pt modelId="{BA0ECF7F-FB7A-4FA4-BC97-F138D6FE8865}" type="sibTrans" cxnId="{0A0DE8BD-2492-4DA7-9663-2EB3F91733AE}">
      <dgm:prSet/>
      <dgm:spPr/>
      <dgm:t>
        <a:bodyPr/>
        <a:lstStyle/>
        <a:p>
          <a:endParaRPr lang="en-US"/>
        </a:p>
      </dgm:t>
    </dgm:pt>
    <dgm:pt modelId="{FED80DDB-4853-476B-AC04-09F54D37C98F}">
      <dgm:prSet phldrT="[Text]"/>
      <dgm:spPr/>
      <dgm:t>
        <a:bodyPr/>
        <a:lstStyle/>
        <a:p>
          <a:r>
            <a:rPr lang="en-US" dirty="0" smtClean="0"/>
            <a:t>Qualified Charitable Distribution</a:t>
          </a:r>
        </a:p>
      </dgm:t>
    </dgm:pt>
    <dgm:pt modelId="{14732E56-432E-407E-87AC-59BF73193977}" type="parTrans" cxnId="{993310C7-ACC9-4B00-B0E7-62E284189C29}">
      <dgm:prSet/>
      <dgm:spPr/>
      <dgm:t>
        <a:bodyPr/>
        <a:lstStyle/>
        <a:p>
          <a:endParaRPr lang="en-US"/>
        </a:p>
      </dgm:t>
    </dgm:pt>
    <dgm:pt modelId="{B06A05B2-659B-423B-90F8-DBDF6B85B214}" type="sibTrans" cxnId="{993310C7-ACC9-4B00-B0E7-62E284189C29}">
      <dgm:prSet/>
      <dgm:spPr/>
      <dgm:t>
        <a:bodyPr/>
        <a:lstStyle/>
        <a:p>
          <a:endParaRPr lang="en-US"/>
        </a:p>
      </dgm:t>
    </dgm:pt>
    <dgm:pt modelId="{516D93EC-BDBF-47BF-82C6-4B49B70D45DF}" type="pres">
      <dgm:prSet presAssocID="{172C6B54-B68F-4E79-94E5-1D9EE2FF850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3C2B8D-C062-4C7F-88B9-020D555F2BB4}" type="pres">
      <dgm:prSet presAssocID="{F7E87822-E124-45D8-BFAB-8DBCA35802FE}" presName="parentLin" presStyleCnt="0"/>
      <dgm:spPr/>
    </dgm:pt>
    <dgm:pt modelId="{8D7C151A-82D3-4386-A4C1-9CEA3090EA80}" type="pres">
      <dgm:prSet presAssocID="{F7E87822-E124-45D8-BFAB-8DBCA35802F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D74D02B-BE46-489F-982B-B5E6AD6467FF}" type="pres">
      <dgm:prSet presAssocID="{F7E87822-E124-45D8-BFAB-8DBCA35802F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88E7C3-F97C-4A0C-A294-9F850835AA54}" type="pres">
      <dgm:prSet presAssocID="{F7E87822-E124-45D8-BFAB-8DBCA35802FE}" presName="negativeSpace" presStyleCnt="0"/>
      <dgm:spPr/>
    </dgm:pt>
    <dgm:pt modelId="{DDDB3432-FA99-4142-ACBB-2AC3F1889D1B}" type="pres">
      <dgm:prSet presAssocID="{F7E87822-E124-45D8-BFAB-8DBCA35802FE}" presName="childText" presStyleLbl="conFgAcc1" presStyleIdx="0" presStyleCnt="4">
        <dgm:presLayoutVars>
          <dgm:bulletEnabled val="1"/>
        </dgm:presLayoutVars>
      </dgm:prSet>
      <dgm:spPr/>
    </dgm:pt>
    <dgm:pt modelId="{8AEF17FD-AD3A-436F-8B38-61BFD19DE769}" type="pres">
      <dgm:prSet presAssocID="{E78CE614-0CD8-4A9D-901E-259A2DC45D5A}" presName="spaceBetweenRectangles" presStyleCnt="0"/>
      <dgm:spPr/>
    </dgm:pt>
    <dgm:pt modelId="{39C50D17-42F6-4A3F-ADED-2B802B44A8F3}" type="pres">
      <dgm:prSet presAssocID="{FB4C34B4-B124-42D9-A013-39752B73CAD2}" presName="parentLin" presStyleCnt="0"/>
      <dgm:spPr/>
    </dgm:pt>
    <dgm:pt modelId="{1EBB9F45-21A1-4985-AC3B-F2DBB1A6738A}" type="pres">
      <dgm:prSet presAssocID="{FB4C34B4-B124-42D9-A013-39752B73CAD2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E9EB5FF-7174-48BA-9099-0F579D1FB566}" type="pres">
      <dgm:prSet presAssocID="{FB4C34B4-B124-42D9-A013-39752B73CAD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F3976-87A4-4B01-B3FC-3DD76E00CEDC}" type="pres">
      <dgm:prSet presAssocID="{FB4C34B4-B124-42D9-A013-39752B73CAD2}" presName="negativeSpace" presStyleCnt="0"/>
      <dgm:spPr/>
    </dgm:pt>
    <dgm:pt modelId="{44E1336B-FC99-4AAF-93E3-E3B0D8D8FE7D}" type="pres">
      <dgm:prSet presAssocID="{FB4C34B4-B124-42D9-A013-39752B73CAD2}" presName="childText" presStyleLbl="conFgAcc1" presStyleIdx="1" presStyleCnt="4">
        <dgm:presLayoutVars>
          <dgm:bulletEnabled val="1"/>
        </dgm:presLayoutVars>
      </dgm:prSet>
      <dgm:spPr/>
    </dgm:pt>
    <dgm:pt modelId="{FEABA317-A9F7-4610-8532-31D33EFCE805}" type="pres">
      <dgm:prSet presAssocID="{C9FCEC34-C3FA-4B47-A74F-C70334BB9002}" presName="spaceBetweenRectangles" presStyleCnt="0"/>
      <dgm:spPr/>
    </dgm:pt>
    <dgm:pt modelId="{A993B5DF-DAF2-46BC-AFE9-0EE8DA6A776F}" type="pres">
      <dgm:prSet presAssocID="{77DE6A07-E821-410B-898D-A1707507E796}" presName="parentLin" presStyleCnt="0"/>
      <dgm:spPr/>
    </dgm:pt>
    <dgm:pt modelId="{F7B985E9-5F3F-4A55-A1CD-593F04CEA8E7}" type="pres">
      <dgm:prSet presAssocID="{77DE6A07-E821-410B-898D-A1707507E796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06839E87-5B51-4817-BBF5-0DBCA1E33B24}" type="pres">
      <dgm:prSet presAssocID="{77DE6A07-E821-410B-898D-A1707507E796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A440FA-EADF-45DA-9ED1-F2C165454B6F}" type="pres">
      <dgm:prSet presAssocID="{77DE6A07-E821-410B-898D-A1707507E796}" presName="negativeSpace" presStyleCnt="0"/>
      <dgm:spPr/>
    </dgm:pt>
    <dgm:pt modelId="{2CBD5D85-E7A0-4D3D-BED4-85EDEE7DEBA8}" type="pres">
      <dgm:prSet presAssocID="{77DE6A07-E821-410B-898D-A1707507E796}" presName="childText" presStyleLbl="conFgAcc1" presStyleIdx="2" presStyleCnt="4">
        <dgm:presLayoutVars>
          <dgm:bulletEnabled val="1"/>
        </dgm:presLayoutVars>
      </dgm:prSet>
      <dgm:spPr/>
    </dgm:pt>
    <dgm:pt modelId="{B5463638-3993-4959-ADBF-F944AD6105C4}" type="pres">
      <dgm:prSet presAssocID="{BA0ECF7F-FB7A-4FA4-BC97-F138D6FE8865}" presName="spaceBetweenRectangles" presStyleCnt="0"/>
      <dgm:spPr/>
    </dgm:pt>
    <dgm:pt modelId="{FCD67685-8787-43F3-BA54-FED9634E60AF}" type="pres">
      <dgm:prSet presAssocID="{FED80DDB-4853-476B-AC04-09F54D37C98F}" presName="parentLin" presStyleCnt="0"/>
      <dgm:spPr/>
    </dgm:pt>
    <dgm:pt modelId="{5056ADE1-B4DF-466B-8DA7-B0FAC5F36E22}" type="pres">
      <dgm:prSet presAssocID="{FED80DDB-4853-476B-AC04-09F54D37C98F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01067DEA-C38C-4234-8D06-CB3E8C6372BA}" type="pres">
      <dgm:prSet presAssocID="{FED80DDB-4853-476B-AC04-09F54D37C98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971C12-9FAB-4A53-9872-D2F72C00FE47}" type="pres">
      <dgm:prSet presAssocID="{FED80DDB-4853-476B-AC04-09F54D37C98F}" presName="negativeSpace" presStyleCnt="0"/>
      <dgm:spPr/>
    </dgm:pt>
    <dgm:pt modelId="{BD1B3FEF-AA02-4562-9DBC-C28E9093579E}" type="pres">
      <dgm:prSet presAssocID="{FED80DDB-4853-476B-AC04-09F54D37C98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7286241-E2EA-4CA9-A3A7-9239E5EBA0B3}" type="presOf" srcId="{77DE6A07-E821-410B-898D-A1707507E796}" destId="{F7B985E9-5F3F-4A55-A1CD-593F04CEA8E7}" srcOrd="0" destOrd="0" presId="urn:microsoft.com/office/officeart/2005/8/layout/list1"/>
    <dgm:cxn modelId="{56A507DB-7C5F-4867-A3BD-99165D5A64EA}" type="presOf" srcId="{F7E87822-E124-45D8-BFAB-8DBCA35802FE}" destId="{8D7C151A-82D3-4386-A4C1-9CEA3090EA80}" srcOrd="0" destOrd="0" presId="urn:microsoft.com/office/officeart/2005/8/layout/list1"/>
    <dgm:cxn modelId="{DBF4A83E-1430-4B13-982E-9A45E3DF9759}" srcId="{172C6B54-B68F-4E79-94E5-1D9EE2FF8502}" destId="{F7E87822-E124-45D8-BFAB-8DBCA35802FE}" srcOrd="0" destOrd="0" parTransId="{89E36166-54D0-4656-B891-B562C58633D3}" sibTransId="{E78CE614-0CD8-4A9D-901E-259A2DC45D5A}"/>
    <dgm:cxn modelId="{24624C25-3ABE-4C4A-981F-38E9E7F18BFD}" type="presOf" srcId="{F7E87822-E124-45D8-BFAB-8DBCA35802FE}" destId="{ED74D02B-BE46-489F-982B-B5E6AD6467FF}" srcOrd="1" destOrd="0" presId="urn:microsoft.com/office/officeart/2005/8/layout/list1"/>
    <dgm:cxn modelId="{C5D6156D-2B8F-4852-B0A9-6AF1FAF33AAB}" type="presOf" srcId="{172C6B54-B68F-4E79-94E5-1D9EE2FF8502}" destId="{516D93EC-BDBF-47BF-82C6-4B49B70D45DF}" srcOrd="0" destOrd="0" presId="urn:microsoft.com/office/officeart/2005/8/layout/list1"/>
    <dgm:cxn modelId="{67CA0B2C-D7D5-4DE4-992F-F8C430F5F3F1}" srcId="{172C6B54-B68F-4E79-94E5-1D9EE2FF8502}" destId="{FB4C34B4-B124-42D9-A013-39752B73CAD2}" srcOrd="1" destOrd="0" parTransId="{24A5CB7C-CBBB-42BE-BAF4-E392669E5081}" sibTransId="{C9FCEC34-C3FA-4B47-A74F-C70334BB9002}"/>
    <dgm:cxn modelId="{BD6643C9-C2C5-4307-A72D-ED415C07463F}" type="presOf" srcId="{FB4C34B4-B124-42D9-A013-39752B73CAD2}" destId="{1EBB9F45-21A1-4985-AC3B-F2DBB1A6738A}" srcOrd="0" destOrd="0" presId="urn:microsoft.com/office/officeart/2005/8/layout/list1"/>
    <dgm:cxn modelId="{0A0DE8BD-2492-4DA7-9663-2EB3F91733AE}" srcId="{172C6B54-B68F-4E79-94E5-1D9EE2FF8502}" destId="{77DE6A07-E821-410B-898D-A1707507E796}" srcOrd="2" destOrd="0" parTransId="{4353567F-5496-4C44-BE4F-74C29629C2C1}" sibTransId="{BA0ECF7F-FB7A-4FA4-BC97-F138D6FE8865}"/>
    <dgm:cxn modelId="{993310C7-ACC9-4B00-B0E7-62E284189C29}" srcId="{172C6B54-B68F-4E79-94E5-1D9EE2FF8502}" destId="{FED80DDB-4853-476B-AC04-09F54D37C98F}" srcOrd="3" destOrd="0" parTransId="{14732E56-432E-407E-87AC-59BF73193977}" sibTransId="{B06A05B2-659B-423B-90F8-DBDF6B85B214}"/>
    <dgm:cxn modelId="{10EAD73D-4FF2-41F4-B7FD-EB0AC0A9EC61}" type="presOf" srcId="{FED80DDB-4853-476B-AC04-09F54D37C98F}" destId="{5056ADE1-B4DF-466B-8DA7-B0FAC5F36E22}" srcOrd="0" destOrd="0" presId="urn:microsoft.com/office/officeart/2005/8/layout/list1"/>
    <dgm:cxn modelId="{8F74E46A-921A-419D-8519-A6AE9E1E4A3B}" type="presOf" srcId="{77DE6A07-E821-410B-898D-A1707507E796}" destId="{06839E87-5B51-4817-BBF5-0DBCA1E33B24}" srcOrd="1" destOrd="0" presId="urn:microsoft.com/office/officeart/2005/8/layout/list1"/>
    <dgm:cxn modelId="{F30CF505-03DA-40AC-8275-7DAAF08EBAF1}" type="presOf" srcId="{FED80DDB-4853-476B-AC04-09F54D37C98F}" destId="{01067DEA-C38C-4234-8D06-CB3E8C6372BA}" srcOrd="1" destOrd="0" presId="urn:microsoft.com/office/officeart/2005/8/layout/list1"/>
    <dgm:cxn modelId="{AEB73402-0BAA-4F7F-98A2-3B9F085FF52E}" type="presOf" srcId="{FB4C34B4-B124-42D9-A013-39752B73CAD2}" destId="{3E9EB5FF-7174-48BA-9099-0F579D1FB566}" srcOrd="1" destOrd="0" presId="urn:microsoft.com/office/officeart/2005/8/layout/list1"/>
    <dgm:cxn modelId="{6A143CC0-FE0B-4304-B7E6-8E5D27CF76DF}" type="presParOf" srcId="{516D93EC-BDBF-47BF-82C6-4B49B70D45DF}" destId="{433C2B8D-C062-4C7F-88B9-020D555F2BB4}" srcOrd="0" destOrd="0" presId="urn:microsoft.com/office/officeart/2005/8/layout/list1"/>
    <dgm:cxn modelId="{DAAF2E76-06C5-48BE-9A57-1625B0BEDFF9}" type="presParOf" srcId="{433C2B8D-C062-4C7F-88B9-020D555F2BB4}" destId="{8D7C151A-82D3-4386-A4C1-9CEA3090EA80}" srcOrd="0" destOrd="0" presId="urn:microsoft.com/office/officeart/2005/8/layout/list1"/>
    <dgm:cxn modelId="{CF46777E-246D-4968-8DB1-81380042111D}" type="presParOf" srcId="{433C2B8D-C062-4C7F-88B9-020D555F2BB4}" destId="{ED74D02B-BE46-489F-982B-B5E6AD6467FF}" srcOrd="1" destOrd="0" presId="urn:microsoft.com/office/officeart/2005/8/layout/list1"/>
    <dgm:cxn modelId="{9E3138F5-BF71-4E51-8EF9-65311B20D218}" type="presParOf" srcId="{516D93EC-BDBF-47BF-82C6-4B49B70D45DF}" destId="{8188E7C3-F97C-4A0C-A294-9F850835AA54}" srcOrd="1" destOrd="0" presId="urn:microsoft.com/office/officeart/2005/8/layout/list1"/>
    <dgm:cxn modelId="{D02B6D72-0171-4977-A473-76E8BC8E6F27}" type="presParOf" srcId="{516D93EC-BDBF-47BF-82C6-4B49B70D45DF}" destId="{DDDB3432-FA99-4142-ACBB-2AC3F1889D1B}" srcOrd="2" destOrd="0" presId="urn:microsoft.com/office/officeart/2005/8/layout/list1"/>
    <dgm:cxn modelId="{F49FF36A-615A-43C5-9736-E487A03192D2}" type="presParOf" srcId="{516D93EC-BDBF-47BF-82C6-4B49B70D45DF}" destId="{8AEF17FD-AD3A-436F-8B38-61BFD19DE769}" srcOrd="3" destOrd="0" presId="urn:microsoft.com/office/officeart/2005/8/layout/list1"/>
    <dgm:cxn modelId="{C8199AF1-03D1-4F9C-81B9-57D7BC44CCDC}" type="presParOf" srcId="{516D93EC-BDBF-47BF-82C6-4B49B70D45DF}" destId="{39C50D17-42F6-4A3F-ADED-2B802B44A8F3}" srcOrd="4" destOrd="0" presId="urn:microsoft.com/office/officeart/2005/8/layout/list1"/>
    <dgm:cxn modelId="{8C6CAD48-8FB4-4127-9F53-FA46E2EC00C1}" type="presParOf" srcId="{39C50D17-42F6-4A3F-ADED-2B802B44A8F3}" destId="{1EBB9F45-21A1-4985-AC3B-F2DBB1A6738A}" srcOrd="0" destOrd="0" presId="urn:microsoft.com/office/officeart/2005/8/layout/list1"/>
    <dgm:cxn modelId="{A2806284-CB5B-4C71-BB3F-8FAB2A61FE53}" type="presParOf" srcId="{39C50D17-42F6-4A3F-ADED-2B802B44A8F3}" destId="{3E9EB5FF-7174-48BA-9099-0F579D1FB566}" srcOrd="1" destOrd="0" presId="urn:microsoft.com/office/officeart/2005/8/layout/list1"/>
    <dgm:cxn modelId="{FA172342-406A-491F-8869-FCD0D2F032FA}" type="presParOf" srcId="{516D93EC-BDBF-47BF-82C6-4B49B70D45DF}" destId="{F33F3976-87A4-4B01-B3FC-3DD76E00CEDC}" srcOrd="5" destOrd="0" presId="urn:microsoft.com/office/officeart/2005/8/layout/list1"/>
    <dgm:cxn modelId="{B3C468B7-634E-4ED0-B3BF-EEBA661CA5B4}" type="presParOf" srcId="{516D93EC-BDBF-47BF-82C6-4B49B70D45DF}" destId="{44E1336B-FC99-4AAF-93E3-E3B0D8D8FE7D}" srcOrd="6" destOrd="0" presId="urn:microsoft.com/office/officeart/2005/8/layout/list1"/>
    <dgm:cxn modelId="{F7E2CC32-D954-4227-AC0F-9CB3033F0C6B}" type="presParOf" srcId="{516D93EC-BDBF-47BF-82C6-4B49B70D45DF}" destId="{FEABA317-A9F7-4610-8532-31D33EFCE805}" srcOrd="7" destOrd="0" presId="urn:microsoft.com/office/officeart/2005/8/layout/list1"/>
    <dgm:cxn modelId="{EB3A544E-C477-442B-B1B0-A2D0C9D70DC6}" type="presParOf" srcId="{516D93EC-BDBF-47BF-82C6-4B49B70D45DF}" destId="{A993B5DF-DAF2-46BC-AFE9-0EE8DA6A776F}" srcOrd="8" destOrd="0" presId="urn:microsoft.com/office/officeart/2005/8/layout/list1"/>
    <dgm:cxn modelId="{18638A17-ABAD-4D1D-8E74-FA808625F3B7}" type="presParOf" srcId="{A993B5DF-DAF2-46BC-AFE9-0EE8DA6A776F}" destId="{F7B985E9-5F3F-4A55-A1CD-593F04CEA8E7}" srcOrd="0" destOrd="0" presId="urn:microsoft.com/office/officeart/2005/8/layout/list1"/>
    <dgm:cxn modelId="{D5B98648-935B-4D35-A0E1-C5E6DE95F073}" type="presParOf" srcId="{A993B5DF-DAF2-46BC-AFE9-0EE8DA6A776F}" destId="{06839E87-5B51-4817-BBF5-0DBCA1E33B24}" srcOrd="1" destOrd="0" presId="urn:microsoft.com/office/officeart/2005/8/layout/list1"/>
    <dgm:cxn modelId="{813732E5-862B-476A-A6BE-CD6DF81DD077}" type="presParOf" srcId="{516D93EC-BDBF-47BF-82C6-4B49B70D45DF}" destId="{07A440FA-EADF-45DA-9ED1-F2C165454B6F}" srcOrd="9" destOrd="0" presId="urn:microsoft.com/office/officeart/2005/8/layout/list1"/>
    <dgm:cxn modelId="{E5AB54C9-1374-452D-8C4A-67E792B9A673}" type="presParOf" srcId="{516D93EC-BDBF-47BF-82C6-4B49B70D45DF}" destId="{2CBD5D85-E7A0-4D3D-BED4-85EDEE7DEBA8}" srcOrd="10" destOrd="0" presId="urn:microsoft.com/office/officeart/2005/8/layout/list1"/>
    <dgm:cxn modelId="{4BCCFAE8-572D-408B-8053-5D0B3D962BCB}" type="presParOf" srcId="{516D93EC-BDBF-47BF-82C6-4B49B70D45DF}" destId="{B5463638-3993-4959-ADBF-F944AD6105C4}" srcOrd="11" destOrd="0" presId="urn:microsoft.com/office/officeart/2005/8/layout/list1"/>
    <dgm:cxn modelId="{F934C806-1F17-416A-8853-49470E55A6EE}" type="presParOf" srcId="{516D93EC-BDBF-47BF-82C6-4B49B70D45DF}" destId="{FCD67685-8787-43F3-BA54-FED9634E60AF}" srcOrd="12" destOrd="0" presId="urn:microsoft.com/office/officeart/2005/8/layout/list1"/>
    <dgm:cxn modelId="{A071146B-3B9B-4496-B5FC-787DBDB22427}" type="presParOf" srcId="{FCD67685-8787-43F3-BA54-FED9634E60AF}" destId="{5056ADE1-B4DF-466B-8DA7-B0FAC5F36E22}" srcOrd="0" destOrd="0" presId="urn:microsoft.com/office/officeart/2005/8/layout/list1"/>
    <dgm:cxn modelId="{CDA17F2E-E0B3-4337-A054-153B37CD95C4}" type="presParOf" srcId="{FCD67685-8787-43F3-BA54-FED9634E60AF}" destId="{01067DEA-C38C-4234-8D06-CB3E8C6372BA}" srcOrd="1" destOrd="0" presId="urn:microsoft.com/office/officeart/2005/8/layout/list1"/>
    <dgm:cxn modelId="{27DE9177-F785-4F8D-A4F5-2E947D1F1D6B}" type="presParOf" srcId="{516D93EC-BDBF-47BF-82C6-4B49B70D45DF}" destId="{FC971C12-9FAB-4A53-9872-D2F72C00FE47}" srcOrd="13" destOrd="0" presId="urn:microsoft.com/office/officeart/2005/8/layout/list1"/>
    <dgm:cxn modelId="{0AA33B44-974C-4F9D-A194-CB4278542282}" type="presParOf" srcId="{516D93EC-BDBF-47BF-82C6-4B49B70D45DF}" destId="{BD1B3FEF-AA02-4562-9DBC-C28E9093579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62A9B2A-D610-4644-B0E9-35153DA7B529}" type="doc">
      <dgm:prSet loTypeId="urn:microsoft.com/office/officeart/2005/8/layout/list1" loCatId="list" qsTypeId="urn:microsoft.com/office/officeart/2005/8/quickstyle/simple1" qsCatId="simple" csTypeId="urn:microsoft.com/office/officeart/2005/8/colors/colorful1#22" csCatId="colorful" phldr="1"/>
      <dgm:spPr/>
      <dgm:t>
        <a:bodyPr/>
        <a:lstStyle/>
        <a:p>
          <a:endParaRPr lang="en-US"/>
        </a:p>
      </dgm:t>
    </dgm:pt>
    <dgm:pt modelId="{643D99BA-8BA9-4D22-AD79-2D7A1AC2ECE0}">
      <dgm:prSet phldrT="[Text]"/>
      <dgm:spPr/>
      <dgm:t>
        <a:bodyPr/>
        <a:lstStyle/>
        <a:p>
          <a:r>
            <a:rPr lang="en-US" dirty="0" smtClean="0"/>
            <a:t>Don’t focus on performance</a:t>
          </a:r>
          <a:endParaRPr lang="en-US" dirty="0"/>
        </a:p>
      </dgm:t>
    </dgm:pt>
    <dgm:pt modelId="{AC0E0EC1-A9B4-4DB1-8B90-90E497C4A581}" type="parTrans" cxnId="{6156B9E0-6706-4863-9D8E-B8EAABC09BC4}">
      <dgm:prSet/>
      <dgm:spPr/>
      <dgm:t>
        <a:bodyPr/>
        <a:lstStyle/>
        <a:p>
          <a:endParaRPr lang="en-US"/>
        </a:p>
      </dgm:t>
    </dgm:pt>
    <dgm:pt modelId="{66087AF2-5515-4052-AE76-56A8F97542EB}" type="sibTrans" cxnId="{6156B9E0-6706-4863-9D8E-B8EAABC09BC4}">
      <dgm:prSet/>
      <dgm:spPr/>
      <dgm:t>
        <a:bodyPr/>
        <a:lstStyle/>
        <a:p>
          <a:endParaRPr lang="en-US"/>
        </a:p>
      </dgm:t>
    </dgm:pt>
    <dgm:pt modelId="{CB112991-19D0-4777-BF02-EC2715EE4DFE}">
      <dgm:prSet phldrT="[Text]"/>
      <dgm:spPr/>
      <dgm:t>
        <a:bodyPr/>
        <a:lstStyle/>
        <a:p>
          <a:r>
            <a:rPr lang="en-US" dirty="0" smtClean="0"/>
            <a:t>Tax management</a:t>
          </a:r>
          <a:endParaRPr lang="en-US" dirty="0"/>
        </a:p>
      </dgm:t>
    </dgm:pt>
    <dgm:pt modelId="{C3DA879A-C997-4383-8BE2-0A9A835AAC47}" type="parTrans" cxnId="{A7720F73-203E-4BBF-B3F3-04023FEE01B3}">
      <dgm:prSet/>
      <dgm:spPr/>
      <dgm:t>
        <a:bodyPr/>
        <a:lstStyle/>
        <a:p>
          <a:endParaRPr lang="en-US"/>
        </a:p>
      </dgm:t>
    </dgm:pt>
    <dgm:pt modelId="{F66A7FDC-587C-4207-B891-52CD832B0061}" type="sibTrans" cxnId="{A7720F73-203E-4BBF-B3F3-04023FEE01B3}">
      <dgm:prSet/>
      <dgm:spPr/>
      <dgm:t>
        <a:bodyPr/>
        <a:lstStyle/>
        <a:p>
          <a:endParaRPr lang="en-US"/>
        </a:p>
      </dgm:t>
    </dgm:pt>
    <dgm:pt modelId="{22003B0F-F584-450B-A25A-66645EFC85DC}">
      <dgm:prSet phldrT="[Text]"/>
      <dgm:spPr/>
      <dgm:t>
        <a:bodyPr/>
        <a:lstStyle/>
        <a:p>
          <a:r>
            <a:rPr lang="en-US" dirty="0" smtClean="0"/>
            <a:t>Get help!</a:t>
          </a:r>
          <a:endParaRPr lang="en-US" dirty="0"/>
        </a:p>
      </dgm:t>
    </dgm:pt>
    <dgm:pt modelId="{2C897005-7AA8-428E-A940-274157053ED5}" type="parTrans" cxnId="{2E912C25-3851-4B55-BE95-CF415FF9C05E}">
      <dgm:prSet/>
      <dgm:spPr/>
      <dgm:t>
        <a:bodyPr/>
        <a:lstStyle/>
        <a:p>
          <a:endParaRPr lang="en-US"/>
        </a:p>
      </dgm:t>
    </dgm:pt>
    <dgm:pt modelId="{0760A442-5FCE-4744-A790-2BBAEAEBA9C7}" type="sibTrans" cxnId="{2E912C25-3851-4B55-BE95-CF415FF9C05E}">
      <dgm:prSet/>
      <dgm:spPr/>
      <dgm:t>
        <a:bodyPr/>
        <a:lstStyle/>
        <a:p>
          <a:endParaRPr lang="en-US"/>
        </a:p>
      </dgm:t>
    </dgm:pt>
    <dgm:pt modelId="{4621B7ED-6ED6-43E8-B541-91176552050E}" type="pres">
      <dgm:prSet presAssocID="{D62A9B2A-D610-4644-B0E9-35153DA7B52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A78EAB-8ED6-454B-909D-93177397FE1C}" type="pres">
      <dgm:prSet presAssocID="{643D99BA-8BA9-4D22-AD79-2D7A1AC2ECE0}" presName="parentLin" presStyleCnt="0"/>
      <dgm:spPr/>
    </dgm:pt>
    <dgm:pt modelId="{7E3D3EE1-F049-4267-93BB-59C046AECDCD}" type="pres">
      <dgm:prSet presAssocID="{643D99BA-8BA9-4D22-AD79-2D7A1AC2ECE0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5107EAB-7D2F-4CF1-8C5D-82A5C43F37FB}" type="pres">
      <dgm:prSet presAssocID="{643D99BA-8BA9-4D22-AD79-2D7A1AC2ECE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984FE-6E95-442A-8BD9-C3BBDE5512E7}" type="pres">
      <dgm:prSet presAssocID="{643D99BA-8BA9-4D22-AD79-2D7A1AC2ECE0}" presName="negativeSpace" presStyleCnt="0"/>
      <dgm:spPr/>
    </dgm:pt>
    <dgm:pt modelId="{3B0BF676-7B70-46B0-8FB0-725D04F11C76}" type="pres">
      <dgm:prSet presAssocID="{643D99BA-8BA9-4D22-AD79-2D7A1AC2ECE0}" presName="childText" presStyleLbl="conFgAcc1" presStyleIdx="0" presStyleCnt="3">
        <dgm:presLayoutVars>
          <dgm:bulletEnabled val="1"/>
        </dgm:presLayoutVars>
      </dgm:prSet>
      <dgm:spPr/>
    </dgm:pt>
    <dgm:pt modelId="{CB6882BC-A4C9-478F-A676-054C838DFD67}" type="pres">
      <dgm:prSet presAssocID="{66087AF2-5515-4052-AE76-56A8F97542EB}" presName="spaceBetweenRectangles" presStyleCnt="0"/>
      <dgm:spPr/>
    </dgm:pt>
    <dgm:pt modelId="{2843A348-195C-47E7-B57B-ED3B3F006812}" type="pres">
      <dgm:prSet presAssocID="{CB112991-19D0-4777-BF02-EC2715EE4DFE}" presName="parentLin" presStyleCnt="0"/>
      <dgm:spPr/>
    </dgm:pt>
    <dgm:pt modelId="{3A6D7C80-6FCB-4C0E-ACC8-4F9D2838FF3F}" type="pres">
      <dgm:prSet presAssocID="{CB112991-19D0-4777-BF02-EC2715EE4DFE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5A9281F5-CE05-4020-8D57-80085D4CE210}" type="pres">
      <dgm:prSet presAssocID="{CB112991-19D0-4777-BF02-EC2715EE4DF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BFF8DD-4734-4D5B-B0DF-885F26E9A2AA}" type="pres">
      <dgm:prSet presAssocID="{CB112991-19D0-4777-BF02-EC2715EE4DFE}" presName="negativeSpace" presStyleCnt="0"/>
      <dgm:spPr/>
    </dgm:pt>
    <dgm:pt modelId="{B43A8AAD-4D4B-46F2-A889-D69356A56448}" type="pres">
      <dgm:prSet presAssocID="{CB112991-19D0-4777-BF02-EC2715EE4DFE}" presName="childText" presStyleLbl="conFgAcc1" presStyleIdx="1" presStyleCnt="3">
        <dgm:presLayoutVars>
          <dgm:bulletEnabled val="1"/>
        </dgm:presLayoutVars>
      </dgm:prSet>
      <dgm:spPr/>
    </dgm:pt>
    <dgm:pt modelId="{1C4DA5FA-053C-414D-A2E5-EDF46225C536}" type="pres">
      <dgm:prSet presAssocID="{F66A7FDC-587C-4207-B891-52CD832B0061}" presName="spaceBetweenRectangles" presStyleCnt="0"/>
      <dgm:spPr/>
    </dgm:pt>
    <dgm:pt modelId="{6FCAE2F2-2FB8-4174-A66D-C89E2454C6BE}" type="pres">
      <dgm:prSet presAssocID="{22003B0F-F584-450B-A25A-66645EFC85DC}" presName="parentLin" presStyleCnt="0"/>
      <dgm:spPr/>
    </dgm:pt>
    <dgm:pt modelId="{F3C9A62C-8F41-4D8F-9CE6-2B9659D4ED3B}" type="pres">
      <dgm:prSet presAssocID="{22003B0F-F584-450B-A25A-66645EFC85DC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9771BD1-D964-4AD3-ACB8-2EEA233E6721}" type="pres">
      <dgm:prSet presAssocID="{22003B0F-F584-450B-A25A-66645EFC85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600F8C-4F90-48BE-B234-ACEFCDCE4895}" type="pres">
      <dgm:prSet presAssocID="{22003B0F-F584-450B-A25A-66645EFC85DC}" presName="negativeSpace" presStyleCnt="0"/>
      <dgm:spPr/>
    </dgm:pt>
    <dgm:pt modelId="{CB0CF201-6090-4401-A6B8-C40BE94E320F}" type="pres">
      <dgm:prSet presAssocID="{22003B0F-F584-450B-A25A-66645EFC85D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70D2E14-5F32-4D89-8AE4-C89C4A7A0DB2}" type="presOf" srcId="{643D99BA-8BA9-4D22-AD79-2D7A1AC2ECE0}" destId="{7E3D3EE1-F049-4267-93BB-59C046AECDCD}" srcOrd="0" destOrd="0" presId="urn:microsoft.com/office/officeart/2005/8/layout/list1"/>
    <dgm:cxn modelId="{2E912C25-3851-4B55-BE95-CF415FF9C05E}" srcId="{D62A9B2A-D610-4644-B0E9-35153DA7B529}" destId="{22003B0F-F584-450B-A25A-66645EFC85DC}" srcOrd="2" destOrd="0" parTransId="{2C897005-7AA8-428E-A940-274157053ED5}" sibTransId="{0760A442-5FCE-4744-A790-2BBAEAEBA9C7}"/>
    <dgm:cxn modelId="{74CD0E87-B04E-4002-A417-485CD7068863}" type="presOf" srcId="{CB112991-19D0-4777-BF02-EC2715EE4DFE}" destId="{3A6D7C80-6FCB-4C0E-ACC8-4F9D2838FF3F}" srcOrd="0" destOrd="0" presId="urn:microsoft.com/office/officeart/2005/8/layout/list1"/>
    <dgm:cxn modelId="{59DC37C5-54D5-4FD9-BE90-77922F858E68}" type="presOf" srcId="{CB112991-19D0-4777-BF02-EC2715EE4DFE}" destId="{5A9281F5-CE05-4020-8D57-80085D4CE210}" srcOrd="1" destOrd="0" presId="urn:microsoft.com/office/officeart/2005/8/layout/list1"/>
    <dgm:cxn modelId="{2190FC20-4742-404A-A589-DD4E285A9CFB}" type="presOf" srcId="{D62A9B2A-D610-4644-B0E9-35153DA7B529}" destId="{4621B7ED-6ED6-43E8-B541-91176552050E}" srcOrd="0" destOrd="0" presId="urn:microsoft.com/office/officeart/2005/8/layout/list1"/>
    <dgm:cxn modelId="{6156B9E0-6706-4863-9D8E-B8EAABC09BC4}" srcId="{D62A9B2A-D610-4644-B0E9-35153DA7B529}" destId="{643D99BA-8BA9-4D22-AD79-2D7A1AC2ECE0}" srcOrd="0" destOrd="0" parTransId="{AC0E0EC1-A9B4-4DB1-8B90-90E497C4A581}" sibTransId="{66087AF2-5515-4052-AE76-56A8F97542EB}"/>
    <dgm:cxn modelId="{D0846538-685A-4323-839B-A3C517733A0D}" type="presOf" srcId="{22003B0F-F584-450B-A25A-66645EFC85DC}" destId="{09771BD1-D964-4AD3-ACB8-2EEA233E6721}" srcOrd="1" destOrd="0" presId="urn:microsoft.com/office/officeart/2005/8/layout/list1"/>
    <dgm:cxn modelId="{F0172264-7424-4122-B695-AEC6A769B7D7}" type="presOf" srcId="{22003B0F-F584-450B-A25A-66645EFC85DC}" destId="{F3C9A62C-8F41-4D8F-9CE6-2B9659D4ED3B}" srcOrd="0" destOrd="0" presId="urn:microsoft.com/office/officeart/2005/8/layout/list1"/>
    <dgm:cxn modelId="{A7720F73-203E-4BBF-B3F3-04023FEE01B3}" srcId="{D62A9B2A-D610-4644-B0E9-35153DA7B529}" destId="{CB112991-19D0-4777-BF02-EC2715EE4DFE}" srcOrd="1" destOrd="0" parTransId="{C3DA879A-C997-4383-8BE2-0A9A835AAC47}" sibTransId="{F66A7FDC-587C-4207-B891-52CD832B0061}"/>
    <dgm:cxn modelId="{83307C8A-7423-4487-BEA9-3824270AE783}" type="presOf" srcId="{643D99BA-8BA9-4D22-AD79-2D7A1AC2ECE0}" destId="{25107EAB-7D2F-4CF1-8C5D-82A5C43F37FB}" srcOrd="1" destOrd="0" presId="urn:microsoft.com/office/officeart/2005/8/layout/list1"/>
    <dgm:cxn modelId="{98C9683E-7316-4489-BA7D-7EF635BA9FEA}" type="presParOf" srcId="{4621B7ED-6ED6-43E8-B541-91176552050E}" destId="{BDA78EAB-8ED6-454B-909D-93177397FE1C}" srcOrd="0" destOrd="0" presId="urn:microsoft.com/office/officeart/2005/8/layout/list1"/>
    <dgm:cxn modelId="{60E85845-4DD3-4BF2-B6A2-7453DCC947A8}" type="presParOf" srcId="{BDA78EAB-8ED6-454B-909D-93177397FE1C}" destId="{7E3D3EE1-F049-4267-93BB-59C046AECDCD}" srcOrd="0" destOrd="0" presId="urn:microsoft.com/office/officeart/2005/8/layout/list1"/>
    <dgm:cxn modelId="{1B329172-7C64-4CB6-837D-7B63812C4FCC}" type="presParOf" srcId="{BDA78EAB-8ED6-454B-909D-93177397FE1C}" destId="{25107EAB-7D2F-4CF1-8C5D-82A5C43F37FB}" srcOrd="1" destOrd="0" presId="urn:microsoft.com/office/officeart/2005/8/layout/list1"/>
    <dgm:cxn modelId="{BFB84957-E06C-4D2F-A1A5-26C7DEE82179}" type="presParOf" srcId="{4621B7ED-6ED6-43E8-B541-91176552050E}" destId="{261984FE-6E95-442A-8BD9-C3BBDE5512E7}" srcOrd="1" destOrd="0" presId="urn:microsoft.com/office/officeart/2005/8/layout/list1"/>
    <dgm:cxn modelId="{A3336499-86CF-4F71-90D5-B5545C106B87}" type="presParOf" srcId="{4621B7ED-6ED6-43E8-B541-91176552050E}" destId="{3B0BF676-7B70-46B0-8FB0-725D04F11C76}" srcOrd="2" destOrd="0" presId="urn:microsoft.com/office/officeart/2005/8/layout/list1"/>
    <dgm:cxn modelId="{3445E516-3180-4871-884D-5A1657BCFEDE}" type="presParOf" srcId="{4621B7ED-6ED6-43E8-B541-91176552050E}" destId="{CB6882BC-A4C9-478F-A676-054C838DFD67}" srcOrd="3" destOrd="0" presId="urn:microsoft.com/office/officeart/2005/8/layout/list1"/>
    <dgm:cxn modelId="{986045FB-D450-4237-8889-E6F440D985D3}" type="presParOf" srcId="{4621B7ED-6ED6-43E8-B541-91176552050E}" destId="{2843A348-195C-47E7-B57B-ED3B3F006812}" srcOrd="4" destOrd="0" presId="urn:microsoft.com/office/officeart/2005/8/layout/list1"/>
    <dgm:cxn modelId="{A5FA3354-F366-48B6-AF43-45FC8D45F79D}" type="presParOf" srcId="{2843A348-195C-47E7-B57B-ED3B3F006812}" destId="{3A6D7C80-6FCB-4C0E-ACC8-4F9D2838FF3F}" srcOrd="0" destOrd="0" presId="urn:microsoft.com/office/officeart/2005/8/layout/list1"/>
    <dgm:cxn modelId="{A95237FE-5215-4156-9970-21AA6D124B24}" type="presParOf" srcId="{2843A348-195C-47E7-B57B-ED3B3F006812}" destId="{5A9281F5-CE05-4020-8D57-80085D4CE210}" srcOrd="1" destOrd="0" presId="urn:microsoft.com/office/officeart/2005/8/layout/list1"/>
    <dgm:cxn modelId="{699A47FC-DA8D-48A3-B8A0-0137374ADCB9}" type="presParOf" srcId="{4621B7ED-6ED6-43E8-B541-91176552050E}" destId="{49BFF8DD-4734-4D5B-B0DF-885F26E9A2AA}" srcOrd="5" destOrd="0" presId="urn:microsoft.com/office/officeart/2005/8/layout/list1"/>
    <dgm:cxn modelId="{17929F7C-29C6-40B8-8104-4B161263FE1B}" type="presParOf" srcId="{4621B7ED-6ED6-43E8-B541-91176552050E}" destId="{B43A8AAD-4D4B-46F2-A889-D69356A56448}" srcOrd="6" destOrd="0" presId="urn:microsoft.com/office/officeart/2005/8/layout/list1"/>
    <dgm:cxn modelId="{8670F4D1-E80F-4BFF-B6B3-17F9E9790645}" type="presParOf" srcId="{4621B7ED-6ED6-43E8-B541-91176552050E}" destId="{1C4DA5FA-053C-414D-A2E5-EDF46225C536}" srcOrd="7" destOrd="0" presId="urn:microsoft.com/office/officeart/2005/8/layout/list1"/>
    <dgm:cxn modelId="{A75B580B-6963-4EAE-9CE5-83F8FED59134}" type="presParOf" srcId="{4621B7ED-6ED6-43E8-B541-91176552050E}" destId="{6FCAE2F2-2FB8-4174-A66D-C89E2454C6BE}" srcOrd="8" destOrd="0" presId="urn:microsoft.com/office/officeart/2005/8/layout/list1"/>
    <dgm:cxn modelId="{BCE0BDF8-9896-4AD9-A0F8-06CA0FF65C3C}" type="presParOf" srcId="{6FCAE2F2-2FB8-4174-A66D-C89E2454C6BE}" destId="{F3C9A62C-8F41-4D8F-9CE6-2B9659D4ED3B}" srcOrd="0" destOrd="0" presId="urn:microsoft.com/office/officeart/2005/8/layout/list1"/>
    <dgm:cxn modelId="{260A55EA-2438-46CE-B2AA-B0411C49511A}" type="presParOf" srcId="{6FCAE2F2-2FB8-4174-A66D-C89E2454C6BE}" destId="{09771BD1-D964-4AD3-ACB8-2EEA233E6721}" srcOrd="1" destOrd="0" presId="urn:microsoft.com/office/officeart/2005/8/layout/list1"/>
    <dgm:cxn modelId="{24EDF01C-BBF2-490E-B8EB-CF9337C83BEC}" type="presParOf" srcId="{4621B7ED-6ED6-43E8-B541-91176552050E}" destId="{8D600F8C-4F90-48BE-B234-ACEFCDCE4895}" srcOrd="9" destOrd="0" presId="urn:microsoft.com/office/officeart/2005/8/layout/list1"/>
    <dgm:cxn modelId="{7F655496-5017-4CB4-871D-FB00CEDD626C}" type="presParOf" srcId="{4621B7ED-6ED6-43E8-B541-91176552050E}" destId="{CB0CF201-6090-4401-A6B8-C40BE94E32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A95578-6957-487B-B6EB-D3443F683CC2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2F3A12EB-CED8-4E09-A00C-C940BA1AA7B6}">
      <dgm:prSet phldrT="[Text]"/>
      <dgm:spPr/>
      <dgm:t>
        <a:bodyPr/>
        <a:lstStyle/>
        <a:p>
          <a:r>
            <a:rPr lang="en-US" dirty="0" smtClean="0"/>
            <a:t>Complex</a:t>
          </a:r>
          <a:endParaRPr lang="en-US" dirty="0"/>
        </a:p>
      </dgm:t>
    </dgm:pt>
    <dgm:pt modelId="{1F5DDA35-D530-435B-AD20-BC6636C732BA}" type="parTrans" cxnId="{5D059CA5-C0F1-48E5-B60B-BE55FB636D2C}">
      <dgm:prSet/>
      <dgm:spPr/>
      <dgm:t>
        <a:bodyPr/>
        <a:lstStyle/>
        <a:p>
          <a:endParaRPr lang="en-US"/>
        </a:p>
      </dgm:t>
    </dgm:pt>
    <dgm:pt modelId="{71B99C3E-E757-4A33-9792-EC0AA9866191}" type="sibTrans" cxnId="{5D059CA5-C0F1-48E5-B60B-BE55FB636D2C}">
      <dgm:prSet/>
      <dgm:spPr/>
      <dgm:t>
        <a:bodyPr/>
        <a:lstStyle/>
        <a:p>
          <a:endParaRPr lang="en-US"/>
        </a:p>
      </dgm:t>
    </dgm:pt>
    <dgm:pt modelId="{0971414B-26A8-4731-923A-15520CB356E6}">
      <dgm:prSet phldrT="[Text]"/>
      <dgm:spPr/>
      <dgm:t>
        <a:bodyPr/>
        <a:lstStyle/>
        <a:p>
          <a:r>
            <a:rPr lang="en-US" dirty="0" smtClean="0"/>
            <a:t>Slashes Corporate Tax Rates</a:t>
          </a:r>
          <a:endParaRPr lang="en-US" dirty="0"/>
        </a:p>
      </dgm:t>
    </dgm:pt>
    <dgm:pt modelId="{FCB5D522-C8E3-49BE-806C-A7DA428E7D5E}" type="parTrans" cxnId="{F3621A72-8F3C-412D-A490-BCE23CA590F4}">
      <dgm:prSet/>
      <dgm:spPr/>
      <dgm:t>
        <a:bodyPr/>
        <a:lstStyle/>
        <a:p>
          <a:endParaRPr lang="en-US"/>
        </a:p>
      </dgm:t>
    </dgm:pt>
    <dgm:pt modelId="{3311CB84-3FB9-45B8-B0F3-C703356780DA}" type="sibTrans" cxnId="{F3621A72-8F3C-412D-A490-BCE23CA590F4}">
      <dgm:prSet/>
      <dgm:spPr/>
      <dgm:t>
        <a:bodyPr/>
        <a:lstStyle/>
        <a:p>
          <a:endParaRPr lang="en-US"/>
        </a:p>
      </dgm:t>
    </dgm:pt>
    <dgm:pt modelId="{5F25F421-BD45-4F0A-820F-5E36FD6F8544}">
      <dgm:prSet phldrT="[Text]"/>
      <dgm:spPr/>
      <dgm:t>
        <a:bodyPr/>
        <a:lstStyle/>
        <a:p>
          <a:r>
            <a:rPr lang="en-US" dirty="0" smtClean="0"/>
            <a:t>Mixed Bag for Individuals</a:t>
          </a:r>
          <a:endParaRPr lang="en-US" dirty="0"/>
        </a:p>
      </dgm:t>
    </dgm:pt>
    <dgm:pt modelId="{A416BCE4-FE73-41FA-94B4-53DA8B647A1C}" type="parTrans" cxnId="{E217D8B4-B386-44D7-8B2B-FA6294BA1A59}">
      <dgm:prSet/>
      <dgm:spPr/>
      <dgm:t>
        <a:bodyPr/>
        <a:lstStyle/>
        <a:p>
          <a:endParaRPr lang="en-US"/>
        </a:p>
      </dgm:t>
    </dgm:pt>
    <dgm:pt modelId="{EA94AF6B-ADA7-448F-8B7F-5EC1372217B6}" type="sibTrans" cxnId="{E217D8B4-B386-44D7-8B2B-FA6294BA1A59}">
      <dgm:prSet/>
      <dgm:spPr/>
      <dgm:t>
        <a:bodyPr/>
        <a:lstStyle/>
        <a:p>
          <a:endParaRPr lang="en-US"/>
        </a:p>
      </dgm:t>
    </dgm:pt>
    <dgm:pt modelId="{DE43BDE8-6E45-478F-91E1-22D53A0FE4FB}">
      <dgm:prSet phldrT="[Text]"/>
      <dgm:spPr/>
      <dgm:t>
        <a:bodyPr/>
        <a:lstStyle/>
        <a:p>
          <a:r>
            <a:rPr lang="en-US" dirty="0" smtClean="0"/>
            <a:t>Cost = $1.5 trillion</a:t>
          </a:r>
          <a:endParaRPr lang="en-US" dirty="0"/>
        </a:p>
      </dgm:t>
    </dgm:pt>
    <dgm:pt modelId="{389F7FB7-30F7-4D89-A4F0-F4108EEA39E1}" type="parTrans" cxnId="{D8404BF5-2F7F-45AB-9617-8F25C1AF4F4B}">
      <dgm:prSet/>
      <dgm:spPr/>
      <dgm:t>
        <a:bodyPr/>
        <a:lstStyle/>
        <a:p>
          <a:endParaRPr lang="en-US"/>
        </a:p>
      </dgm:t>
    </dgm:pt>
    <dgm:pt modelId="{EC2CA5B2-CDD7-4CB9-BAB3-4EE7D9A48756}" type="sibTrans" cxnId="{D8404BF5-2F7F-45AB-9617-8F25C1AF4F4B}">
      <dgm:prSet/>
      <dgm:spPr/>
      <dgm:t>
        <a:bodyPr/>
        <a:lstStyle/>
        <a:p>
          <a:endParaRPr lang="en-US"/>
        </a:p>
      </dgm:t>
    </dgm:pt>
    <dgm:pt modelId="{C36224A8-9D1F-449F-973B-17C5C5B94626}" type="pres">
      <dgm:prSet presAssocID="{E8A95578-6957-487B-B6EB-D3443F683CC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365F75-A070-4BC3-918E-A253591A1787}" type="pres">
      <dgm:prSet presAssocID="{E8A95578-6957-487B-B6EB-D3443F683CC2}" presName="ellipse" presStyleLbl="trBgShp" presStyleIdx="0" presStyleCnt="1"/>
      <dgm:spPr/>
    </dgm:pt>
    <dgm:pt modelId="{238DC1D1-FB10-4627-9D1D-328F68BFD5AF}" type="pres">
      <dgm:prSet presAssocID="{E8A95578-6957-487B-B6EB-D3443F683CC2}" presName="arrow1" presStyleLbl="fgShp" presStyleIdx="0" presStyleCnt="1"/>
      <dgm:spPr/>
    </dgm:pt>
    <dgm:pt modelId="{3D93FEEE-B752-45A5-8D73-73C2E149C01F}" type="pres">
      <dgm:prSet presAssocID="{E8A95578-6957-487B-B6EB-D3443F683CC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C7A4E9-1D8C-459B-8322-6E049FCEA858}" type="pres">
      <dgm:prSet presAssocID="{0971414B-26A8-4731-923A-15520CB356E6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2CDFA5-8826-467D-A3ED-40FEAB167ABA}" type="pres">
      <dgm:prSet presAssocID="{5F25F421-BD45-4F0A-820F-5E36FD6F8544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9BA14E-34B4-43D0-A586-D23C4FE2D166}" type="pres">
      <dgm:prSet presAssocID="{DE43BDE8-6E45-478F-91E1-22D53A0FE4FB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61018B-278F-4363-B3D2-3E913AC05B48}" type="pres">
      <dgm:prSet presAssocID="{E8A95578-6957-487B-B6EB-D3443F683CC2}" presName="funnel" presStyleLbl="trAlignAcc1" presStyleIdx="0" presStyleCnt="1"/>
      <dgm:spPr/>
    </dgm:pt>
  </dgm:ptLst>
  <dgm:cxnLst>
    <dgm:cxn modelId="{D8404BF5-2F7F-45AB-9617-8F25C1AF4F4B}" srcId="{E8A95578-6957-487B-B6EB-D3443F683CC2}" destId="{DE43BDE8-6E45-478F-91E1-22D53A0FE4FB}" srcOrd="3" destOrd="0" parTransId="{389F7FB7-30F7-4D89-A4F0-F4108EEA39E1}" sibTransId="{EC2CA5B2-CDD7-4CB9-BAB3-4EE7D9A48756}"/>
    <dgm:cxn modelId="{E551B613-56B2-426F-94D5-88224978D664}" type="presOf" srcId="{5F25F421-BD45-4F0A-820F-5E36FD6F8544}" destId="{D2C7A4E9-1D8C-459B-8322-6E049FCEA858}" srcOrd="0" destOrd="0" presId="urn:microsoft.com/office/officeart/2005/8/layout/funnel1"/>
    <dgm:cxn modelId="{E217D8B4-B386-44D7-8B2B-FA6294BA1A59}" srcId="{E8A95578-6957-487B-B6EB-D3443F683CC2}" destId="{5F25F421-BD45-4F0A-820F-5E36FD6F8544}" srcOrd="2" destOrd="0" parTransId="{A416BCE4-FE73-41FA-94B4-53DA8B647A1C}" sibTransId="{EA94AF6B-ADA7-448F-8B7F-5EC1372217B6}"/>
    <dgm:cxn modelId="{6780240E-CB0F-40DC-8312-A7A49B613D86}" type="presOf" srcId="{E8A95578-6957-487B-B6EB-D3443F683CC2}" destId="{C36224A8-9D1F-449F-973B-17C5C5B94626}" srcOrd="0" destOrd="0" presId="urn:microsoft.com/office/officeart/2005/8/layout/funnel1"/>
    <dgm:cxn modelId="{5D059CA5-C0F1-48E5-B60B-BE55FB636D2C}" srcId="{E8A95578-6957-487B-B6EB-D3443F683CC2}" destId="{2F3A12EB-CED8-4E09-A00C-C940BA1AA7B6}" srcOrd="0" destOrd="0" parTransId="{1F5DDA35-D530-435B-AD20-BC6636C732BA}" sibTransId="{71B99C3E-E757-4A33-9792-EC0AA9866191}"/>
    <dgm:cxn modelId="{0175F1A7-1F24-45B4-9FA7-2BE2B0438E99}" type="presOf" srcId="{0971414B-26A8-4731-923A-15520CB356E6}" destId="{9D2CDFA5-8826-467D-A3ED-40FEAB167ABA}" srcOrd="0" destOrd="0" presId="urn:microsoft.com/office/officeart/2005/8/layout/funnel1"/>
    <dgm:cxn modelId="{0CED2826-5546-4DCB-BB9B-D54FF13D96E7}" type="presOf" srcId="{DE43BDE8-6E45-478F-91E1-22D53A0FE4FB}" destId="{3D93FEEE-B752-45A5-8D73-73C2E149C01F}" srcOrd="0" destOrd="0" presId="urn:microsoft.com/office/officeart/2005/8/layout/funnel1"/>
    <dgm:cxn modelId="{D1C848E4-8701-400A-A0A7-7FCB7FB97C29}" type="presOf" srcId="{2F3A12EB-CED8-4E09-A00C-C940BA1AA7B6}" destId="{639BA14E-34B4-43D0-A586-D23C4FE2D166}" srcOrd="0" destOrd="0" presId="urn:microsoft.com/office/officeart/2005/8/layout/funnel1"/>
    <dgm:cxn modelId="{F3621A72-8F3C-412D-A490-BCE23CA590F4}" srcId="{E8A95578-6957-487B-B6EB-D3443F683CC2}" destId="{0971414B-26A8-4731-923A-15520CB356E6}" srcOrd="1" destOrd="0" parTransId="{FCB5D522-C8E3-49BE-806C-A7DA428E7D5E}" sibTransId="{3311CB84-3FB9-45B8-B0F3-C703356780DA}"/>
    <dgm:cxn modelId="{658C18D1-6886-46C9-89AC-0227F2F48DE7}" type="presParOf" srcId="{C36224A8-9D1F-449F-973B-17C5C5B94626}" destId="{69365F75-A070-4BC3-918E-A253591A1787}" srcOrd="0" destOrd="0" presId="urn:microsoft.com/office/officeart/2005/8/layout/funnel1"/>
    <dgm:cxn modelId="{85948BD5-C496-4E9F-A960-C90DC292B80F}" type="presParOf" srcId="{C36224A8-9D1F-449F-973B-17C5C5B94626}" destId="{238DC1D1-FB10-4627-9D1D-328F68BFD5AF}" srcOrd="1" destOrd="0" presId="urn:microsoft.com/office/officeart/2005/8/layout/funnel1"/>
    <dgm:cxn modelId="{FAABC126-66DE-4C34-998C-D57DF207D890}" type="presParOf" srcId="{C36224A8-9D1F-449F-973B-17C5C5B94626}" destId="{3D93FEEE-B752-45A5-8D73-73C2E149C01F}" srcOrd="2" destOrd="0" presId="urn:microsoft.com/office/officeart/2005/8/layout/funnel1"/>
    <dgm:cxn modelId="{8E78FEF4-48E3-4CCD-B8AE-8755ECA40643}" type="presParOf" srcId="{C36224A8-9D1F-449F-973B-17C5C5B94626}" destId="{D2C7A4E9-1D8C-459B-8322-6E049FCEA858}" srcOrd="3" destOrd="0" presId="urn:microsoft.com/office/officeart/2005/8/layout/funnel1"/>
    <dgm:cxn modelId="{EBAB08D9-32F4-4152-9ADC-3F1CE1838799}" type="presParOf" srcId="{C36224A8-9D1F-449F-973B-17C5C5B94626}" destId="{9D2CDFA5-8826-467D-A3ED-40FEAB167ABA}" srcOrd="4" destOrd="0" presId="urn:microsoft.com/office/officeart/2005/8/layout/funnel1"/>
    <dgm:cxn modelId="{39E62123-0A0A-415B-88D8-6C184BB9AA9C}" type="presParOf" srcId="{C36224A8-9D1F-449F-973B-17C5C5B94626}" destId="{639BA14E-34B4-43D0-A586-D23C4FE2D166}" srcOrd="5" destOrd="0" presId="urn:microsoft.com/office/officeart/2005/8/layout/funnel1"/>
    <dgm:cxn modelId="{9D308510-F20B-483E-9244-67E2CB4A5462}" type="presParOf" srcId="{C36224A8-9D1F-449F-973B-17C5C5B94626}" destId="{CA61018B-278F-4363-B3D2-3E913AC05B4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87B4F7-75B5-447F-A434-F5272FB14182}" type="doc">
      <dgm:prSet loTypeId="urn:microsoft.com/office/officeart/2005/8/layout/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1F3DD48E-724D-4FAD-A6AA-970D7A2D78FC}">
      <dgm:prSet phldrT="[Text]"/>
      <dgm:spPr/>
      <dgm:t>
        <a:bodyPr/>
        <a:lstStyle/>
        <a:p>
          <a:r>
            <a:rPr lang="en-US" dirty="0" smtClean="0"/>
            <a:t>Cuts tax rates</a:t>
          </a:r>
          <a:endParaRPr lang="en-US" dirty="0"/>
        </a:p>
      </dgm:t>
    </dgm:pt>
    <dgm:pt modelId="{A942A8EA-B263-4BCA-85C4-9E585E2E4E26}" type="parTrans" cxnId="{0B9F430A-A720-4FE8-B685-1A7B0EC6869B}">
      <dgm:prSet/>
      <dgm:spPr/>
      <dgm:t>
        <a:bodyPr/>
        <a:lstStyle/>
        <a:p>
          <a:endParaRPr lang="en-US"/>
        </a:p>
      </dgm:t>
    </dgm:pt>
    <dgm:pt modelId="{B4399127-7752-4F83-B50C-6E31D32D68B1}" type="sibTrans" cxnId="{0B9F430A-A720-4FE8-B685-1A7B0EC6869B}">
      <dgm:prSet/>
      <dgm:spPr/>
      <dgm:t>
        <a:bodyPr/>
        <a:lstStyle/>
        <a:p>
          <a:endParaRPr lang="en-US"/>
        </a:p>
      </dgm:t>
    </dgm:pt>
    <dgm:pt modelId="{C70D0571-5560-41BB-AC4F-1A85D9559289}">
      <dgm:prSet phldrT="[Text]"/>
      <dgm:spPr/>
      <dgm:t>
        <a:bodyPr/>
        <a:lstStyle/>
        <a:p>
          <a:r>
            <a:rPr lang="en-US" dirty="0" smtClean="0"/>
            <a:t>Eliminates Personal Exemptions</a:t>
          </a:r>
          <a:endParaRPr lang="en-US" dirty="0"/>
        </a:p>
      </dgm:t>
    </dgm:pt>
    <dgm:pt modelId="{249E0A4B-ADCD-4742-900E-D0D5A2691630}" type="parTrans" cxnId="{05C72B8D-C5BE-4EA1-A4ED-ACAB110AC7D8}">
      <dgm:prSet/>
      <dgm:spPr/>
      <dgm:t>
        <a:bodyPr/>
        <a:lstStyle/>
        <a:p>
          <a:endParaRPr lang="en-US"/>
        </a:p>
      </dgm:t>
    </dgm:pt>
    <dgm:pt modelId="{CC7CCFC7-8EF8-4982-9462-E1425741D987}" type="sibTrans" cxnId="{05C72B8D-C5BE-4EA1-A4ED-ACAB110AC7D8}">
      <dgm:prSet/>
      <dgm:spPr/>
      <dgm:t>
        <a:bodyPr/>
        <a:lstStyle/>
        <a:p>
          <a:endParaRPr lang="en-US"/>
        </a:p>
      </dgm:t>
    </dgm:pt>
    <dgm:pt modelId="{247040BB-DEC5-4A6D-ACBA-5EF8EDDF5BB3}">
      <dgm:prSet phldrT="[Text]"/>
      <dgm:spPr/>
      <dgm:t>
        <a:bodyPr/>
        <a:lstStyle/>
        <a:p>
          <a:r>
            <a:rPr lang="en-US" dirty="0" smtClean="0"/>
            <a:t>Increases Standard Deduction</a:t>
          </a:r>
          <a:endParaRPr lang="en-US" dirty="0"/>
        </a:p>
      </dgm:t>
    </dgm:pt>
    <dgm:pt modelId="{B9F9FD97-7C48-4E8D-B8D4-D561EDCBC539}" type="parTrans" cxnId="{728DD03E-6497-44F5-8C3B-3A929CADB83A}">
      <dgm:prSet/>
      <dgm:spPr/>
      <dgm:t>
        <a:bodyPr/>
        <a:lstStyle/>
        <a:p>
          <a:endParaRPr lang="en-US"/>
        </a:p>
      </dgm:t>
    </dgm:pt>
    <dgm:pt modelId="{DBBCD44A-DB7B-46CF-8734-45309F91FB6C}" type="sibTrans" cxnId="{728DD03E-6497-44F5-8C3B-3A929CADB83A}">
      <dgm:prSet/>
      <dgm:spPr/>
      <dgm:t>
        <a:bodyPr/>
        <a:lstStyle/>
        <a:p>
          <a:endParaRPr lang="en-US"/>
        </a:p>
      </dgm:t>
    </dgm:pt>
    <dgm:pt modelId="{20FDA361-4D91-455A-B81B-2793C2DBB802}">
      <dgm:prSet phldrT="[Text]"/>
      <dgm:spPr/>
      <dgm:t>
        <a:bodyPr/>
        <a:lstStyle/>
        <a:p>
          <a:r>
            <a:rPr lang="en-US" dirty="0" smtClean="0"/>
            <a:t>Cuts or eliminates many itemized deductions</a:t>
          </a:r>
          <a:endParaRPr lang="en-US" dirty="0"/>
        </a:p>
      </dgm:t>
    </dgm:pt>
    <dgm:pt modelId="{50774A23-7E80-481B-98DD-3EFE2EAA9BB7}" type="parTrans" cxnId="{23149761-339E-4EBB-99CD-3C854AA9E97D}">
      <dgm:prSet/>
      <dgm:spPr/>
      <dgm:t>
        <a:bodyPr/>
        <a:lstStyle/>
        <a:p>
          <a:endParaRPr lang="en-US"/>
        </a:p>
      </dgm:t>
    </dgm:pt>
    <dgm:pt modelId="{8E1247BD-914A-476E-9381-280269C9E44B}" type="sibTrans" cxnId="{23149761-339E-4EBB-99CD-3C854AA9E97D}">
      <dgm:prSet/>
      <dgm:spPr/>
      <dgm:t>
        <a:bodyPr/>
        <a:lstStyle/>
        <a:p>
          <a:endParaRPr lang="en-US"/>
        </a:p>
      </dgm:t>
    </dgm:pt>
    <dgm:pt modelId="{15CFC12C-D98C-4FC6-858D-D8E839A1A8EA}">
      <dgm:prSet phldrT="[Text]"/>
      <dgm:spPr/>
      <dgm:t>
        <a:bodyPr/>
        <a:lstStyle/>
        <a:p>
          <a:r>
            <a:rPr lang="en-US" dirty="0" smtClean="0"/>
            <a:t>Primarily for high income taxpayers</a:t>
          </a:r>
          <a:endParaRPr lang="en-US" dirty="0"/>
        </a:p>
      </dgm:t>
    </dgm:pt>
    <dgm:pt modelId="{AD974C1D-BF38-472A-93CE-964DD926751B}" type="parTrans" cxnId="{7AF75727-4483-450D-B238-0B643670F439}">
      <dgm:prSet/>
      <dgm:spPr/>
      <dgm:t>
        <a:bodyPr/>
        <a:lstStyle/>
        <a:p>
          <a:endParaRPr lang="en-US"/>
        </a:p>
      </dgm:t>
    </dgm:pt>
    <dgm:pt modelId="{AA8C0D75-337A-4A18-B299-2C0D8B810E6E}" type="sibTrans" cxnId="{7AF75727-4483-450D-B238-0B643670F439}">
      <dgm:prSet/>
      <dgm:spPr/>
      <dgm:t>
        <a:bodyPr/>
        <a:lstStyle/>
        <a:p>
          <a:endParaRPr lang="en-US"/>
        </a:p>
      </dgm:t>
    </dgm:pt>
    <dgm:pt modelId="{82451ACB-1486-4833-8967-54E4CB343CD8}">
      <dgm:prSet phldrT="[Text]"/>
      <dgm:spPr/>
      <dgm:t>
        <a:bodyPr/>
        <a:lstStyle/>
        <a:p>
          <a:r>
            <a:rPr lang="en-US" dirty="0" smtClean="0"/>
            <a:t>Impacts families and elderly</a:t>
          </a:r>
          <a:endParaRPr lang="en-US" dirty="0"/>
        </a:p>
      </dgm:t>
    </dgm:pt>
    <dgm:pt modelId="{DF1FB30A-D1E2-4489-9686-EFAD2C0A838E}" type="parTrans" cxnId="{A10046F4-6384-41B8-A73B-D5E1AECFAAC9}">
      <dgm:prSet/>
      <dgm:spPr/>
      <dgm:t>
        <a:bodyPr/>
        <a:lstStyle/>
        <a:p>
          <a:endParaRPr lang="en-US"/>
        </a:p>
      </dgm:t>
    </dgm:pt>
    <dgm:pt modelId="{354AFE91-413A-4E5A-9381-A275A4987984}" type="sibTrans" cxnId="{A10046F4-6384-41B8-A73B-D5E1AECFAAC9}">
      <dgm:prSet/>
      <dgm:spPr/>
      <dgm:t>
        <a:bodyPr/>
        <a:lstStyle/>
        <a:p>
          <a:endParaRPr lang="en-US"/>
        </a:p>
      </dgm:t>
    </dgm:pt>
    <dgm:pt modelId="{CA96EC76-C612-4F86-BB0A-4C7BD52EC83D}">
      <dgm:prSet phldrT="[Text]"/>
      <dgm:spPr/>
      <dgm:t>
        <a:bodyPr/>
        <a:lstStyle/>
        <a:p>
          <a:r>
            <a:rPr lang="en-US" dirty="0" smtClean="0"/>
            <a:t>Offset by elimination of personal exemptions</a:t>
          </a:r>
          <a:endParaRPr lang="en-US" dirty="0"/>
        </a:p>
      </dgm:t>
    </dgm:pt>
    <dgm:pt modelId="{067CF4BF-F076-46F2-9C0B-7E7B1AD4FE73}" type="parTrans" cxnId="{56207EDD-DCEF-4CEB-BE5D-7FDC6493977B}">
      <dgm:prSet/>
      <dgm:spPr/>
      <dgm:t>
        <a:bodyPr/>
        <a:lstStyle/>
        <a:p>
          <a:endParaRPr lang="en-US"/>
        </a:p>
      </dgm:t>
    </dgm:pt>
    <dgm:pt modelId="{12A7B68F-B73B-4CA0-9CAC-A7A3242178F3}" type="sibTrans" cxnId="{56207EDD-DCEF-4CEB-BE5D-7FDC6493977B}">
      <dgm:prSet/>
      <dgm:spPr/>
      <dgm:t>
        <a:bodyPr/>
        <a:lstStyle/>
        <a:p>
          <a:endParaRPr lang="en-US"/>
        </a:p>
      </dgm:t>
    </dgm:pt>
    <dgm:pt modelId="{863EE883-F3F9-4C25-A618-186FC2301D25}">
      <dgm:prSet phldrT="[Text]"/>
      <dgm:spPr/>
      <dgm:t>
        <a:bodyPr/>
        <a:lstStyle/>
        <a:p>
          <a:r>
            <a:rPr lang="en-US" dirty="0" smtClean="0"/>
            <a:t>Hurts taxpayers in unexpected ways</a:t>
          </a:r>
          <a:endParaRPr lang="en-US" dirty="0"/>
        </a:p>
      </dgm:t>
    </dgm:pt>
    <dgm:pt modelId="{18FDD606-E88F-44FE-A334-3D7CB89ABC63}" type="parTrans" cxnId="{19E6782C-4CB6-4486-9623-085D27B91934}">
      <dgm:prSet/>
      <dgm:spPr/>
      <dgm:t>
        <a:bodyPr/>
        <a:lstStyle/>
        <a:p>
          <a:endParaRPr lang="en-US"/>
        </a:p>
      </dgm:t>
    </dgm:pt>
    <dgm:pt modelId="{364DFBFA-C880-4570-997E-B15C353EA920}" type="sibTrans" cxnId="{19E6782C-4CB6-4486-9623-085D27B91934}">
      <dgm:prSet/>
      <dgm:spPr/>
      <dgm:t>
        <a:bodyPr/>
        <a:lstStyle/>
        <a:p>
          <a:endParaRPr lang="en-US"/>
        </a:p>
      </dgm:t>
    </dgm:pt>
    <dgm:pt modelId="{609D8263-AABF-4871-A045-F9479CDD35E6}">
      <dgm:prSet phldrT="[Text]"/>
      <dgm:spPr/>
      <dgm:t>
        <a:bodyPr/>
        <a:lstStyle/>
        <a:p>
          <a:r>
            <a:rPr lang="en-US" dirty="0" smtClean="0"/>
            <a:t>Not permanent!</a:t>
          </a:r>
          <a:endParaRPr lang="en-US" dirty="0"/>
        </a:p>
      </dgm:t>
    </dgm:pt>
    <dgm:pt modelId="{4C550E29-0730-479D-98AB-90FB81D0E568}" type="parTrans" cxnId="{BD44AB73-BD97-4002-8EBB-688CF9558899}">
      <dgm:prSet/>
      <dgm:spPr/>
      <dgm:t>
        <a:bodyPr/>
        <a:lstStyle/>
        <a:p>
          <a:endParaRPr lang="en-US"/>
        </a:p>
      </dgm:t>
    </dgm:pt>
    <dgm:pt modelId="{D048D023-E118-4DB8-A244-8C768AC86020}" type="sibTrans" cxnId="{BD44AB73-BD97-4002-8EBB-688CF9558899}">
      <dgm:prSet/>
      <dgm:spPr/>
      <dgm:t>
        <a:bodyPr/>
        <a:lstStyle/>
        <a:p>
          <a:endParaRPr lang="en-US"/>
        </a:p>
      </dgm:t>
    </dgm:pt>
    <dgm:pt modelId="{1E464F2E-590B-4A8C-9B8C-475224224A79}">
      <dgm:prSet phldrT="[Text]"/>
      <dgm:spPr/>
      <dgm:t>
        <a:bodyPr/>
        <a:lstStyle/>
        <a:p>
          <a:r>
            <a:rPr lang="en-US" dirty="0" smtClean="0"/>
            <a:t>Most provisions expire after 2025</a:t>
          </a:r>
          <a:endParaRPr lang="en-US" dirty="0"/>
        </a:p>
      </dgm:t>
    </dgm:pt>
    <dgm:pt modelId="{0333F9AB-3D00-44E1-BC3A-60C95D805947}" type="parTrans" cxnId="{DC9EBDC0-0269-4B6A-BB88-E0DFC98A7C14}">
      <dgm:prSet/>
      <dgm:spPr/>
      <dgm:t>
        <a:bodyPr/>
        <a:lstStyle/>
        <a:p>
          <a:endParaRPr lang="en-US"/>
        </a:p>
      </dgm:t>
    </dgm:pt>
    <dgm:pt modelId="{20341F43-D011-4B60-A9C3-9978C3F60FBB}" type="sibTrans" cxnId="{DC9EBDC0-0269-4B6A-BB88-E0DFC98A7C14}">
      <dgm:prSet/>
      <dgm:spPr/>
      <dgm:t>
        <a:bodyPr/>
        <a:lstStyle/>
        <a:p>
          <a:endParaRPr lang="en-US"/>
        </a:p>
      </dgm:t>
    </dgm:pt>
    <dgm:pt modelId="{C5BD49AA-F637-4BFA-A485-C76CB2401753}" type="pres">
      <dgm:prSet presAssocID="{D587B4F7-75B5-447F-A434-F5272FB1418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F67673-3857-40C3-99CD-F558F273FC19}" type="pres">
      <dgm:prSet presAssocID="{1F3DD48E-724D-4FAD-A6AA-970D7A2D78FC}" presName="parentLin" presStyleCnt="0"/>
      <dgm:spPr/>
    </dgm:pt>
    <dgm:pt modelId="{4546B620-976A-468E-ACBE-3D8321CA53E0}" type="pres">
      <dgm:prSet presAssocID="{1F3DD48E-724D-4FAD-A6AA-970D7A2D78FC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6B6D21A8-6491-489E-9EDC-DCF95D7A2E94}" type="pres">
      <dgm:prSet presAssocID="{1F3DD48E-724D-4FAD-A6AA-970D7A2D78F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EBAFCB-0098-4C2D-938B-BD01964AB326}" type="pres">
      <dgm:prSet presAssocID="{1F3DD48E-724D-4FAD-A6AA-970D7A2D78FC}" presName="negativeSpace" presStyleCnt="0"/>
      <dgm:spPr/>
    </dgm:pt>
    <dgm:pt modelId="{CA910AA6-DF0B-4298-B7A4-1DD55F77D7ED}" type="pres">
      <dgm:prSet presAssocID="{1F3DD48E-724D-4FAD-A6AA-970D7A2D78FC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F3527F-C452-49CB-AC7D-F73877C0711F}" type="pres">
      <dgm:prSet presAssocID="{B4399127-7752-4F83-B50C-6E31D32D68B1}" presName="spaceBetweenRectangles" presStyleCnt="0"/>
      <dgm:spPr/>
    </dgm:pt>
    <dgm:pt modelId="{9FDC5BC3-9E26-4601-882C-B4D0D4D44158}" type="pres">
      <dgm:prSet presAssocID="{C70D0571-5560-41BB-AC4F-1A85D9559289}" presName="parentLin" presStyleCnt="0"/>
      <dgm:spPr/>
    </dgm:pt>
    <dgm:pt modelId="{0592E79F-5AB5-4DC6-96D9-E2C245DE9B2B}" type="pres">
      <dgm:prSet presAssocID="{C70D0571-5560-41BB-AC4F-1A85D955928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81F4220D-409E-42DD-9713-1FA2792805BE}" type="pres">
      <dgm:prSet presAssocID="{C70D0571-5560-41BB-AC4F-1A85D9559289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053091-1B69-4105-92B8-98FE97193A5B}" type="pres">
      <dgm:prSet presAssocID="{C70D0571-5560-41BB-AC4F-1A85D9559289}" presName="negativeSpace" presStyleCnt="0"/>
      <dgm:spPr/>
    </dgm:pt>
    <dgm:pt modelId="{112F0440-DC56-4960-B9B4-9AFC8BD2B419}" type="pres">
      <dgm:prSet presAssocID="{C70D0571-5560-41BB-AC4F-1A85D9559289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82E34E-47EF-4381-A128-6BE637648AC6}" type="pres">
      <dgm:prSet presAssocID="{CC7CCFC7-8EF8-4982-9462-E1425741D987}" presName="spaceBetweenRectangles" presStyleCnt="0"/>
      <dgm:spPr/>
    </dgm:pt>
    <dgm:pt modelId="{42A15860-6A15-4C39-B830-5F6F8FB78212}" type="pres">
      <dgm:prSet presAssocID="{247040BB-DEC5-4A6D-ACBA-5EF8EDDF5BB3}" presName="parentLin" presStyleCnt="0"/>
      <dgm:spPr/>
    </dgm:pt>
    <dgm:pt modelId="{BF06371A-4BB7-40C9-B254-9DA0EE7EE479}" type="pres">
      <dgm:prSet presAssocID="{247040BB-DEC5-4A6D-ACBA-5EF8EDDF5BB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67C2E5AF-FF98-46A2-8933-9F9BE255C00F}" type="pres">
      <dgm:prSet presAssocID="{247040BB-DEC5-4A6D-ACBA-5EF8EDDF5BB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11443-7EB3-4D01-9675-5BE95041213C}" type="pres">
      <dgm:prSet presAssocID="{247040BB-DEC5-4A6D-ACBA-5EF8EDDF5BB3}" presName="negativeSpace" presStyleCnt="0"/>
      <dgm:spPr/>
    </dgm:pt>
    <dgm:pt modelId="{BD181881-83F4-4370-A91B-29EC4B7F372B}" type="pres">
      <dgm:prSet presAssocID="{247040BB-DEC5-4A6D-ACBA-5EF8EDDF5BB3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2AC470-6E87-4D1F-8CC8-B4056842EF1A}" type="pres">
      <dgm:prSet presAssocID="{DBBCD44A-DB7B-46CF-8734-45309F91FB6C}" presName="spaceBetweenRectangles" presStyleCnt="0"/>
      <dgm:spPr/>
    </dgm:pt>
    <dgm:pt modelId="{780AFDED-B3F8-4654-8399-B3F131311428}" type="pres">
      <dgm:prSet presAssocID="{20FDA361-4D91-455A-B81B-2793C2DBB802}" presName="parentLin" presStyleCnt="0"/>
      <dgm:spPr/>
    </dgm:pt>
    <dgm:pt modelId="{53E09F4E-744E-4054-A3CA-8F67039C23FE}" type="pres">
      <dgm:prSet presAssocID="{20FDA361-4D91-455A-B81B-2793C2DBB802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C986CB4D-33C0-453C-9DEA-03ACB0BF9F20}" type="pres">
      <dgm:prSet presAssocID="{20FDA361-4D91-455A-B81B-2793C2DBB80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667B4-41C5-45BF-A379-4E3495381579}" type="pres">
      <dgm:prSet presAssocID="{20FDA361-4D91-455A-B81B-2793C2DBB802}" presName="negativeSpace" presStyleCnt="0"/>
      <dgm:spPr/>
    </dgm:pt>
    <dgm:pt modelId="{15F0733A-8C43-4A73-A18A-6EE60C052CD2}" type="pres">
      <dgm:prSet presAssocID="{20FDA361-4D91-455A-B81B-2793C2DBB802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EED56-3524-43BB-8B5C-C7E234E6A43C}" type="pres">
      <dgm:prSet presAssocID="{8E1247BD-914A-476E-9381-280269C9E44B}" presName="spaceBetweenRectangles" presStyleCnt="0"/>
      <dgm:spPr/>
    </dgm:pt>
    <dgm:pt modelId="{0CC4FD92-88F3-41DD-B44A-F9AF0C27BAB9}" type="pres">
      <dgm:prSet presAssocID="{609D8263-AABF-4871-A045-F9479CDD35E6}" presName="parentLin" presStyleCnt="0"/>
      <dgm:spPr/>
    </dgm:pt>
    <dgm:pt modelId="{47EAC28D-E469-44D0-B72B-51965A734A6F}" type="pres">
      <dgm:prSet presAssocID="{609D8263-AABF-4871-A045-F9479CDD35E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EF366DB9-F8E6-41F1-92F1-33C92D51C2CB}" type="pres">
      <dgm:prSet presAssocID="{609D8263-AABF-4871-A045-F9479CDD35E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028EE-11C1-4844-838C-E4F479441186}" type="pres">
      <dgm:prSet presAssocID="{609D8263-AABF-4871-A045-F9479CDD35E6}" presName="negativeSpace" presStyleCnt="0"/>
      <dgm:spPr/>
    </dgm:pt>
    <dgm:pt modelId="{2A9B9E4E-7E92-47F6-B5F5-4B737057EF79}" type="pres">
      <dgm:prSet presAssocID="{609D8263-AABF-4871-A045-F9479CDD35E6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C9EBDC0-0269-4B6A-BB88-E0DFC98A7C14}" srcId="{609D8263-AABF-4871-A045-F9479CDD35E6}" destId="{1E464F2E-590B-4A8C-9B8C-475224224A79}" srcOrd="0" destOrd="0" parTransId="{0333F9AB-3D00-44E1-BC3A-60C95D805947}" sibTransId="{20341F43-D011-4B60-A9C3-9978C3F60FBB}"/>
    <dgm:cxn modelId="{BD44AB73-BD97-4002-8EBB-688CF9558899}" srcId="{D587B4F7-75B5-447F-A434-F5272FB14182}" destId="{609D8263-AABF-4871-A045-F9479CDD35E6}" srcOrd="4" destOrd="0" parTransId="{4C550E29-0730-479D-98AB-90FB81D0E568}" sibTransId="{D048D023-E118-4DB8-A244-8C768AC86020}"/>
    <dgm:cxn modelId="{05C72B8D-C5BE-4EA1-A4ED-ACAB110AC7D8}" srcId="{D587B4F7-75B5-447F-A434-F5272FB14182}" destId="{C70D0571-5560-41BB-AC4F-1A85D9559289}" srcOrd="1" destOrd="0" parTransId="{249E0A4B-ADCD-4742-900E-D0D5A2691630}" sibTransId="{CC7CCFC7-8EF8-4982-9462-E1425741D987}"/>
    <dgm:cxn modelId="{7AF75727-4483-450D-B238-0B643670F439}" srcId="{1F3DD48E-724D-4FAD-A6AA-970D7A2D78FC}" destId="{15CFC12C-D98C-4FC6-858D-D8E839A1A8EA}" srcOrd="0" destOrd="0" parTransId="{AD974C1D-BF38-472A-93CE-964DD926751B}" sibTransId="{AA8C0D75-337A-4A18-B299-2C0D8B810E6E}"/>
    <dgm:cxn modelId="{666A0EBE-870B-45C4-8B13-FB1E8EFF5B7B}" type="presOf" srcId="{247040BB-DEC5-4A6D-ACBA-5EF8EDDF5BB3}" destId="{BF06371A-4BB7-40C9-B254-9DA0EE7EE479}" srcOrd="0" destOrd="0" presId="urn:microsoft.com/office/officeart/2005/8/layout/list1"/>
    <dgm:cxn modelId="{1F1660EE-E0A4-468C-BB10-7683131244D6}" type="presOf" srcId="{20FDA361-4D91-455A-B81B-2793C2DBB802}" destId="{53E09F4E-744E-4054-A3CA-8F67039C23FE}" srcOrd="0" destOrd="0" presId="urn:microsoft.com/office/officeart/2005/8/layout/list1"/>
    <dgm:cxn modelId="{137CDDFB-B5E6-452E-9696-888CC3BCB30C}" type="presOf" srcId="{247040BB-DEC5-4A6D-ACBA-5EF8EDDF5BB3}" destId="{67C2E5AF-FF98-46A2-8933-9F9BE255C00F}" srcOrd="1" destOrd="0" presId="urn:microsoft.com/office/officeart/2005/8/layout/list1"/>
    <dgm:cxn modelId="{728DD03E-6497-44F5-8C3B-3A929CADB83A}" srcId="{D587B4F7-75B5-447F-A434-F5272FB14182}" destId="{247040BB-DEC5-4A6D-ACBA-5EF8EDDF5BB3}" srcOrd="2" destOrd="0" parTransId="{B9F9FD97-7C48-4E8D-B8D4-D561EDCBC539}" sibTransId="{DBBCD44A-DB7B-46CF-8734-45309F91FB6C}"/>
    <dgm:cxn modelId="{23149761-339E-4EBB-99CD-3C854AA9E97D}" srcId="{D587B4F7-75B5-447F-A434-F5272FB14182}" destId="{20FDA361-4D91-455A-B81B-2793C2DBB802}" srcOrd="3" destOrd="0" parTransId="{50774A23-7E80-481B-98DD-3EFE2EAA9BB7}" sibTransId="{8E1247BD-914A-476E-9381-280269C9E44B}"/>
    <dgm:cxn modelId="{7EF54A15-CAFE-420A-BFFE-A0B86A705EDC}" type="presOf" srcId="{609D8263-AABF-4871-A045-F9479CDD35E6}" destId="{47EAC28D-E469-44D0-B72B-51965A734A6F}" srcOrd="0" destOrd="0" presId="urn:microsoft.com/office/officeart/2005/8/layout/list1"/>
    <dgm:cxn modelId="{064C499C-3CA2-467E-846D-B8DFDE44D89C}" type="presOf" srcId="{609D8263-AABF-4871-A045-F9479CDD35E6}" destId="{EF366DB9-F8E6-41F1-92F1-33C92D51C2CB}" srcOrd="1" destOrd="0" presId="urn:microsoft.com/office/officeart/2005/8/layout/list1"/>
    <dgm:cxn modelId="{504C816C-C9BE-4E1A-B5A6-1DDE7072B529}" type="presOf" srcId="{863EE883-F3F9-4C25-A618-186FC2301D25}" destId="{15F0733A-8C43-4A73-A18A-6EE60C052CD2}" srcOrd="0" destOrd="0" presId="urn:microsoft.com/office/officeart/2005/8/layout/list1"/>
    <dgm:cxn modelId="{B231C478-593E-4241-9E7A-D4B0ED90B091}" type="presOf" srcId="{C70D0571-5560-41BB-AC4F-1A85D9559289}" destId="{0592E79F-5AB5-4DC6-96D9-E2C245DE9B2B}" srcOrd="0" destOrd="0" presId="urn:microsoft.com/office/officeart/2005/8/layout/list1"/>
    <dgm:cxn modelId="{F1306102-8FC0-466A-A974-3CE411D494B6}" type="presOf" srcId="{D587B4F7-75B5-447F-A434-F5272FB14182}" destId="{C5BD49AA-F637-4BFA-A485-C76CB2401753}" srcOrd="0" destOrd="0" presId="urn:microsoft.com/office/officeart/2005/8/layout/list1"/>
    <dgm:cxn modelId="{0B9F430A-A720-4FE8-B685-1A7B0EC6869B}" srcId="{D587B4F7-75B5-447F-A434-F5272FB14182}" destId="{1F3DD48E-724D-4FAD-A6AA-970D7A2D78FC}" srcOrd="0" destOrd="0" parTransId="{A942A8EA-B263-4BCA-85C4-9E585E2E4E26}" sibTransId="{B4399127-7752-4F83-B50C-6E31D32D68B1}"/>
    <dgm:cxn modelId="{A10046F4-6384-41B8-A73B-D5E1AECFAAC9}" srcId="{C70D0571-5560-41BB-AC4F-1A85D9559289}" destId="{82451ACB-1486-4833-8967-54E4CB343CD8}" srcOrd="0" destOrd="0" parTransId="{DF1FB30A-D1E2-4489-9686-EFAD2C0A838E}" sibTransId="{354AFE91-413A-4E5A-9381-A275A4987984}"/>
    <dgm:cxn modelId="{56207EDD-DCEF-4CEB-BE5D-7FDC6493977B}" srcId="{247040BB-DEC5-4A6D-ACBA-5EF8EDDF5BB3}" destId="{CA96EC76-C612-4F86-BB0A-4C7BD52EC83D}" srcOrd="0" destOrd="0" parTransId="{067CF4BF-F076-46F2-9C0B-7E7B1AD4FE73}" sibTransId="{12A7B68F-B73B-4CA0-9CAC-A7A3242178F3}"/>
    <dgm:cxn modelId="{48A52771-F502-4C40-A0A4-D7B8C5D5C32A}" type="presOf" srcId="{1F3DD48E-724D-4FAD-A6AA-970D7A2D78FC}" destId="{6B6D21A8-6491-489E-9EDC-DCF95D7A2E94}" srcOrd="1" destOrd="0" presId="urn:microsoft.com/office/officeart/2005/8/layout/list1"/>
    <dgm:cxn modelId="{19E6782C-4CB6-4486-9623-085D27B91934}" srcId="{20FDA361-4D91-455A-B81B-2793C2DBB802}" destId="{863EE883-F3F9-4C25-A618-186FC2301D25}" srcOrd="0" destOrd="0" parTransId="{18FDD606-E88F-44FE-A334-3D7CB89ABC63}" sibTransId="{364DFBFA-C880-4570-997E-B15C353EA920}"/>
    <dgm:cxn modelId="{1248FFC5-5D70-43B7-8C6C-3EB462509C18}" type="presOf" srcId="{C70D0571-5560-41BB-AC4F-1A85D9559289}" destId="{81F4220D-409E-42DD-9713-1FA2792805BE}" srcOrd="1" destOrd="0" presId="urn:microsoft.com/office/officeart/2005/8/layout/list1"/>
    <dgm:cxn modelId="{22C53C99-B25F-40EA-9BC0-AFBFD83E396D}" type="presOf" srcId="{82451ACB-1486-4833-8967-54E4CB343CD8}" destId="{112F0440-DC56-4960-B9B4-9AFC8BD2B419}" srcOrd="0" destOrd="0" presId="urn:microsoft.com/office/officeart/2005/8/layout/list1"/>
    <dgm:cxn modelId="{BF4E4935-EC21-4B3F-A34A-35504E6CDFA2}" type="presOf" srcId="{1E464F2E-590B-4A8C-9B8C-475224224A79}" destId="{2A9B9E4E-7E92-47F6-B5F5-4B737057EF79}" srcOrd="0" destOrd="0" presId="urn:microsoft.com/office/officeart/2005/8/layout/list1"/>
    <dgm:cxn modelId="{B59CE8BA-B2BA-4854-B3B3-F7F888438D3F}" type="presOf" srcId="{1F3DD48E-724D-4FAD-A6AA-970D7A2D78FC}" destId="{4546B620-976A-468E-ACBE-3D8321CA53E0}" srcOrd="0" destOrd="0" presId="urn:microsoft.com/office/officeart/2005/8/layout/list1"/>
    <dgm:cxn modelId="{CB10C80A-581B-4E48-A6C3-780F778DBF0C}" type="presOf" srcId="{20FDA361-4D91-455A-B81B-2793C2DBB802}" destId="{C986CB4D-33C0-453C-9DEA-03ACB0BF9F20}" srcOrd="1" destOrd="0" presId="urn:microsoft.com/office/officeart/2005/8/layout/list1"/>
    <dgm:cxn modelId="{FC09D282-AFC8-4CDD-A762-F954628F0CF5}" type="presOf" srcId="{CA96EC76-C612-4F86-BB0A-4C7BD52EC83D}" destId="{BD181881-83F4-4370-A91B-29EC4B7F372B}" srcOrd="0" destOrd="0" presId="urn:microsoft.com/office/officeart/2005/8/layout/list1"/>
    <dgm:cxn modelId="{CC67C095-44F5-448E-9F83-DD2A184B5C85}" type="presOf" srcId="{15CFC12C-D98C-4FC6-858D-D8E839A1A8EA}" destId="{CA910AA6-DF0B-4298-B7A4-1DD55F77D7ED}" srcOrd="0" destOrd="0" presId="urn:microsoft.com/office/officeart/2005/8/layout/list1"/>
    <dgm:cxn modelId="{23366660-C35B-4C94-A56C-F7A744417EFC}" type="presParOf" srcId="{C5BD49AA-F637-4BFA-A485-C76CB2401753}" destId="{0FF67673-3857-40C3-99CD-F558F273FC19}" srcOrd="0" destOrd="0" presId="urn:microsoft.com/office/officeart/2005/8/layout/list1"/>
    <dgm:cxn modelId="{D104C457-C76B-4D1D-95E0-9C8558297854}" type="presParOf" srcId="{0FF67673-3857-40C3-99CD-F558F273FC19}" destId="{4546B620-976A-468E-ACBE-3D8321CA53E0}" srcOrd="0" destOrd="0" presId="urn:microsoft.com/office/officeart/2005/8/layout/list1"/>
    <dgm:cxn modelId="{C827E129-0C38-4BE6-9BAD-A127B1D0BA09}" type="presParOf" srcId="{0FF67673-3857-40C3-99CD-F558F273FC19}" destId="{6B6D21A8-6491-489E-9EDC-DCF95D7A2E94}" srcOrd="1" destOrd="0" presId="urn:microsoft.com/office/officeart/2005/8/layout/list1"/>
    <dgm:cxn modelId="{F64CB946-397C-4CD7-B425-7C8916D0DE29}" type="presParOf" srcId="{C5BD49AA-F637-4BFA-A485-C76CB2401753}" destId="{DBEBAFCB-0098-4C2D-938B-BD01964AB326}" srcOrd="1" destOrd="0" presId="urn:microsoft.com/office/officeart/2005/8/layout/list1"/>
    <dgm:cxn modelId="{4E8DA4FA-803E-4DF3-8496-35203CA0E6C8}" type="presParOf" srcId="{C5BD49AA-F637-4BFA-A485-C76CB2401753}" destId="{CA910AA6-DF0B-4298-B7A4-1DD55F77D7ED}" srcOrd="2" destOrd="0" presId="urn:microsoft.com/office/officeart/2005/8/layout/list1"/>
    <dgm:cxn modelId="{6733A7AF-3A5D-468A-9E9B-9DCB70032E26}" type="presParOf" srcId="{C5BD49AA-F637-4BFA-A485-C76CB2401753}" destId="{F2F3527F-C452-49CB-AC7D-F73877C0711F}" srcOrd="3" destOrd="0" presId="urn:microsoft.com/office/officeart/2005/8/layout/list1"/>
    <dgm:cxn modelId="{5D6ECBA0-16E6-41BD-9C1F-3BCEF5D6D78D}" type="presParOf" srcId="{C5BD49AA-F637-4BFA-A485-C76CB2401753}" destId="{9FDC5BC3-9E26-4601-882C-B4D0D4D44158}" srcOrd="4" destOrd="0" presId="urn:microsoft.com/office/officeart/2005/8/layout/list1"/>
    <dgm:cxn modelId="{708CC547-E2B2-4320-BF8E-4C7BB2F697D8}" type="presParOf" srcId="{9FDC5BC3-9E26-4601-882C-B4D0D4D44158}" destId="{0592E79F-5AB5-4DC6-96D9-E2C245DE9B2B}" srcOrd="0" destOrd="0" presId="urn:microsoft.com/office/officeart/2005/8/layout/list1"/>
    <dgm:cxn modelId="{D44DB425-EDDE-476A-B490-8125FC3B0CCB}" type="presParOf" srcId="{9FDC5BC3-9E26-4601-882C-B4D0D4D44158}" destId="{81F4220D-409E-42DD-9713-1FA2792805BE}" srcOrd="1" destOrd="0" presId="urn:microsoft.com/office/officeart/2005/8/layout/list1"/>
    <dgm:cxn modelId="{4FFE8BCA-3EE2-422D-AD70-501C5A6C5193}" type="presParOf" srcId="{C5BD49AA-F637-4BFA-A485-C76CB2401753}" destId="{88053091-1B69-4105-92B8-98FE97193A5B}" srcOrd="5" destOrd="0" presId="urn:microsoft.com/office/officeart/2005/8/layout/list1"/>
    <dgm:cxn modelId="{6CCAE413-73DC-4D19-A5DD-E54E3DE385A1}" type="presParOf" srcId="{C5BD49AA-F637-4BFA-A485-C76CB2401753}" destId="{112F0440-DC56-4960-B9B4-9AFC8BD2B419}" srcOrd="6" destOrd="0" presId="urn:microsoft.com/office/officeart/2005/8/layout/list1"/>
    <dgm:cxn modelId="{871BAFE1-AB74-4CB5-B0CF-B403C36E1D5B}" type="presParOf" srcId="{C5BD49AA-F637-4BFA-A485-C76CB2401753}" destId="{5982E34E-47EF-4381-A128-6BE637648AC6}" srcOrd="7" destOrd="0" presId="urn:microsoft.com/office/officeart/2005/8/layout/list1"/>
    <dgm:cxn modelId="{0F41F04E-8297-448F-8358-30417A217647}" type="presParOf" srcId="{C5BD49AA-F637-4BFA-A485-C76CB2401753}" destId="{42A15860-6A15-4C39-B830-5F6F8FB78212}" srcOrd="8" destOrd="0" presId="urn:microsoft.com/office/officeart/2005/8/layout/list1"/>
    <dgm:cxn modelId="{CC8055CC-67F7-4E67-B760-0A0F6A037510}" type="presParOf" srcId="{42A15860-6A15-4C39-B830-5F6F8FB78212}" destId="{BF06371A-4BB7-40C9-B254-9DA0EE7EE479}" srcOrd="0" destOrd="0" presId="urn:microsoft.com/office/officeart/2005/8/layout/list1"/>
    <dgm:cxn modelId="{615E95D2-BCA9-4AAD-8D78-B73BEE7A3193}" type="presParOf" srcId="{42A15860-6A15-4C39-B830-5F6F8FB78212}" destId="{67C2E5AF-FF98-46A2-8933-9F9BE255C00F}" srcOrd="1" destOrd="0" presId="urn:microsoft.com/office/officeart/2005/8/layout/list1"/>
    <dgm:cxn modelId="{0FAE9642-678F-4C03-8F71-69274FFDB613}" type="presParOf" srcId="{C5BD49AA-F637-4BFA-A485-C76CB2401753}" destId="{FD711443-7EB3-4D01-9675-5BE95041213C}" srcOrd="9" destOrd="0" presId="urn:microsoft.com/office/officeart/2005/8/layout/list1"/>
    <dgm:cxn modelId="{F90E4652-6220-4EFB-8830-BB2A73CA3516}" type="presParOf" srcId="{C5BD49AA-F637-4BFA-A485-C76CB2401753}" destId="{BD181881-83F4-4370-A91B-29EC4B7F372B}" srcOrd="10" destOrd="0" presId="urn:microsoft.com/office/officeart/2005/8/layout/list1"/>
    <dgm:cxn modelId="{57861A53-1B01-4CCA-A182-D4563A78AD14}" type="presParOf" srcId="{C5BD49AA-F637-4BFA-A485-C76CB2401753}" destId="{E62AC470-6E87-4D1F-8CC8-B4056842EF1A}" srcOrd="11" destOrd="0" presId="urn:microsoft.com/office/officeart/2005/8/layout/list1"/>
    <dgm:cxn modelId="{6D1E6210-6735-4E1B-8BA9-E1E1343BBC7C}" type="presParOf" srcId="{C5BD49AA-F637-4BFA-A485-C76CB2401753}" destId="{780AFDED-B3F8-4654-8399-B3F131311428}" srcOrd="12" destOrd="0" presId="urn:microsoft.com/office/officeart/2005/8/layout/list1"/>
    <dgm:cxn modelId="{B2733B94-62D2-4764-BDB8-C448839C6F91}" type="presParOf" srcId="{780AFDED-B3F8-4654-8399-B3F131311428}" destId="{53E09F4E-744E-4054-A3CA-8F67039C23FE}" srcOrd="0" destOrd="0" presId="urn:microsoft.com/office/officeart/2005/8/layout/list1"/>
    <dgm:cxn modelId="{96C90CC8-38D1-4B70-85A2-2FA2E3386F6F}" type="presParOf" srcId="{780AFDED-B3F8-4654-8399-B3F131311428}" destId="{C986CB4D-33C0-453C-9DEA-03ACB0BF9F20}" srcOrd="1" destOrd="0" presId="urn:microsoft.com/office/officeart/2005/8/layout/list1"/>
    <dgm:cxn modelId="{1AA55DE8-6F71-4F62-85CD-7BCFE6768E60}" type="presParOf" srcId="{C5BD49AA-F637-4BFA-A485-C76CB2401753}" destId="{FFC667B4-41C5-45BF-A379-4E3495381579}" srcOrd="13" destOrd="0" presId="urn:microsoft.com/office/officeart/2005/8/layout/list1"/>
    <dgm:cxn modelId="{41F430E2-6217-4365-A0C7-DE9E8A8BA190}" type="presParOf" srcId="{C5BD49AA-F637-4BFA-A485-C76CB2401753}" destId="{15F0733A-8C43-4A73-A18A-6EE60C052CD2}" srcOrd="14" destOrd="0" presId="urn:microsoft.com/office/officeart/2005/8/layout/list1"/>
    <dgm:cxn modelId="{811116F2-EEF9-464E-8536-2D14F3DF0C41}" type="presParOf" srcId="{C5BD49AA-F637-4BFA-A485-C76CB2401753}" destId="{68DEED56-3524-43BB-8B5C-C7E234E6A43C}" srcOrd="15" destOrd="0" presId="urn:microsoft.com/office/officeart/2005/8/layout/list1"/>
    <dgm:cxn modelId="{90071F3D-703C-4BD1-A7D8-6C654A08D800}" type="presParOf" srcId="{C5BD49AA-F637-4BFA-A485-C76CB2401753}" destId="{0CC4FD92-88F3-41DD-B44A-F9AF0C27BAB9}" srcOrd="16" destOrd="0" presId="urn:microsoft.com/office/officeart/2005/8/layout/list1"/>
    <dgm:cxn modelId="{7E89EFC4-EAAE-4E83-82D6-4B3BC85144D2}" type="presParOf" srcId="{0CC4FD92-88F3-41DD-B44A-F9AF0C27BAB9}" destId="{47EAC28D-E469-44D0-B72B-51965A734A6F}" srcOrd="0" destOrd="0" presId="urn:microsoft.com/office/officeart/2005/8/layout/list1"/>
    <dgm:cxn modelId="{4319C767-4ADE-4352-A17E-85EC2327BF79}" type="presParOf" srcId="{0CC4FD92-88F3-41DD-B44A-F9AF0C27BAB9}" destId="{EF366DB9-F8E6-41F1-92F1-33C92D51C2CB}" srcOrd="1" destOrd="0" presId="urn:microsoft.com/office/officeart/2005/8/layout/list1"/>
    <dgm:cxn modelId="{0471F326-5735-474A-91BE-567B0F4BB039}" type="presParOf" srcId="{C5BD49AA-F637-4BFA-A485-C76CB2401753}" destId="{21F028EE-11C1-4844-838C-E4F479441186}" srcOrd="17" destOrd="0" presId="urn:microsoft.com/office/officeart/2005/8/layout/list1"/>
    <dgm:cxn modelId="{20ADD362-02E3-4332-9C9A-5D0D17E318F7}" type="presParOf" srcId="{C5BD49AA-F637-4BFA-A485-C76CB2401753}" destId="{2A9B9E4E-7E92-47F6-B5F5-4B737057EF7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11C3EE-FD49-4BAF-9578-31892C14B084}" type="doc">
      <dgm:prSet loTypeId="urn:microsoft.com/office/officeart/2005/8/layout/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2705C88B-4002-4294-AE25-320ADE13ABC3}">
      <dgm:prSet phldrT="[Text]"/>
      <dgm:spPr/>
      <dgm:t>
        <a:bodyPr/>
        <a:lstStyle/>
        <a:p>
          <a:r>
            <a:rPr lang="en-US" dirty="0" smtClean="0"/>
            <a:t>Cuts tax rates</a:t>
          </a:r>
          <a:endParaRPr lang="en-US" dirty="0"/>
        </a:p>
      </dgm:t>
    </dgm:pt>
    <dgm:pt modelId="{4C50B053-2F56-47DD-8F18-254BA5270E1E}" type="parTrans" cxnId="{97CADB5C-6F8D-4918-95DA-01D593604FC9}">
      <dgm:prSet/>
      <dgm:spPr/>
      <dgm:t>
        <a:bodyPr/>
        <a:lstStyle/>
        <a:p>
          <a:endParaRPr lang="en-US"/>
        </a:p>
      </dgm:t>
    </dgm:pt>
    <dgm:pt modelId="{0A595CEE-B8D2-4D88-836D-E9DB3AB8C932}" type="sibTrans" cxnId="{97CADB5C-6F8D-4918-95DA-01D593604FC9}">
      <dgm:prSet/>
      <dgm:spPr/>
      <dgm:t>
        <a:bodyPr/>
        <a:lstStyle/>
        <a:p>
          <a:endParaRPr lang="en-US"/>
        </a:p>
      </dgm:t>
    </dgm:pt>
    <dgm:pt modelId="{9112AC36-438D-4AD7-8833-7AAF9F899AAC}">
      <dgm:prSet phldrT="[Text]"/>
      <dgm:spPr/>
      <dgm:t>
        <a:bodyPr/>
        <a:lstStyle/>
        <a:p>
          <a:r>
            <a:rPr lang="en-US" dirty="0" smtClean="0"/>
            <a:t>Top corporate rate 21%</a:t>
          </a:r>
          <a:endParaRPr lang="en-US" dirty="0"/>
        </a:p>
      </dgm:t>
    </dgm:pt>
    <dgm:pt modelId="{710C9322-A301-43B3-A3E7-9A2FE0E6115C}" type="parTrans" cxnId="{2D4A33BC-7AFB-42C9-B77B-1601261DC894}">
      <dgm:prSet/>
      <dgm:spPr/>
      <dgm:t>
        <a:bodyPr/>
        <a:lstStyle/>
        <a:p>
          <a:endParaRPr lang="en-US"/>
        </a:p>
      </dgm:t>
    </dgm:pt>
    <dgm:pt modelId="{75563308-41E9-4480-B2FF-7A2463317AB2}" type="sibTrans" cxnId="{2D4A33BC-7AFB-42C9-B77B-1601261DC894}">
      <dgm:prSet/>
      <dgm:spPr/>
      <dgm:t>
        <a:bodyPr/>
        <a:lstStyle/>
        <a:p>
          <a:endParaRPr lang="en-US"/>
        </a:p>
      </dgm:t>
    </dgm:pt>
    <dgm:pt modelId="{D6396683-CAA7-4856-8D23-B8A649F023BE}">
      <dgm:prSet phldrT="[Text]"/>
      <dgm:spPr/>
      <dgm:t>
        <a:bodyPr/>
        <a:lstStyle/>
        <a:p>
          <a:r>
            <a:rPr lang="en-US" dirty="0" smtClean="0"/>
            <a:t>Eliminates Corporate AMT</a:t>
          </a:r>
          <a:endParaRPr lang="en-US" dirty="0"/>
        </a:p>
      </dgm:t>
    </dgm:pt>
    <dgm:pt modelId="{DE19C669-50F9-49CC-8EAC-73AC3EB54E13}" type="parTrans" cxnId="{48CB4176-26D5-4895-A6AE-239A2B3821CC}">
      <dgm:prSet/>
      <dgm:spPr/>
      <dgm:t>
        <a:bodyPr/>
        <a:lstStyle/>
        <a:p>
          <a:endParaRPr lang="en-US"/>
        </a:p>
      </dgm:t>
    </dgm:pt>
    <dgm:pt modelId="{C79F16CE-F89C-43A2-8311-B10E0B90E4C9}" type="sibTrans" cxnId="{48CB4176-26D5-4895-A6AE-239A2B3821CC}">
      <dgm:prSet/>
      <dgm:spPr/>
      <dgm:t>
        <a:bodyPr/>
        <a:lstStyle/>
        <a:p>
          <a:endParaRPr lang="en-US"/>
        </a:p>
      </dgm:t>
    </dgm:pt>
    <dgm:pt modelId="{AE1FC17D-4AD8-4C2E-91F4-C5781E256512}">
      <dgm:prSet phldrT="[Text]"/>
      <dgm:spPr/>
      <dgm:t>
        <a:bodyPr/>
        <a:lstStyle/>
        <a:p>
          <a:r>
            <a:rPr lang="en-US" dirty="0" smtClean="0"/>
            <a:t>Amplifies corporate rate reduction</a:t>
          </a:r>
          <a:endParaRPr lang="en-US" dirty="0"/>
        </a:p>
      </dgm:t>
    </dgm:pt>
    <dgm:pt modelId="{305E4F47-74DF-4C4C-AC60-EBE3BEAAD877}" type="parTrans" cxnId="{2D822C50-7431-464D-ADDE-106E7F49B1F0}">
      <dgm:prSet/>
      <dgm:spPr/>
      <dgm:t>
        <a:bodyPr/>
        <a:lstStyle/>
        <a:p>
          <a:endParaRPr lang="en-US"/>
        </a:p>
      </dgm:t>
    </dgm:pt>
    <dgm:pt modelId="{4EC9B06C-715A-4FEA-9A41-B16380261E95}" type="sibTrans" cxnId="{2D822C50-7431-464D-ADDE-106E7F49B1F0}">
      <dgm:prSet/>
      <dgm:spPr/>
      <dgm:t>
        <a:bodyPr/>
        <a:lstStyle/>
        <a:p>
          <a:endParaRPr lang="en-US"/>
        </a:p>
      </dgm:t>
    </dgm:pt>
    <dgm:pt modelId="{9ACACBC6-8D4D-4376-9F75-AAF165B5531A}">
      <dgm:prSet phldrT="[Text]"/>
      <dgm:spPr/>
      <dgm:t>
        <a:bodyPr/>
        <a:lstStyle/>
        <a:p>
          <a:r>
            <a:rPr lang="en-US" dirty="0" smtClean="0"/>
            <a:t>Cuts or eliminates many deductions</a:t>
          </a:r>
          <a:endParaRPr lang="en-US" dirty="0"/>
        </a:p>
      </dgm:t>
    </dgm:pt>
    <dgm:pt modelId="{E191120C-E40C-4621-8299-7D676D92C299}" type="parTrans" cxnId="{C061FDAE-F033-4EB1-B073-8380259F2531}">
      <dgm:prSet/>
      <dgm:spPr/>
      <dgm:t>
        <a:bodyPr/>
        <a:lstStyle/>
        <a:p>
          <a:endParaRPr lang="en-US"/>
        </a:p>
      </dgm:t>
    </dgm:pt>
    <dgm:pt modelId="{5F8AC353-375B-4E1D-80C5-9F391FB0C816}" type="sibTrans" cxnId="{C061FDAE-F033-4EB1-B073-8380259F2531}">
      <dgm:prSet/>
      <dgm:spPr/>
      <dgm:t>
        <a:bodyPr/>
        <a:lstStyle/>
        <a:p>
          <a:endParaRPr lang="en-US"/>
        </a:p>
      </dgm:t>
    </dgm:pt>
    <dgm:pt modelId="{EA1ED769-2DAE-4744-99C4-4D22DC29E5FF}">
      <dgm:prSet phldrT="[Text]"/>
      <dgm:spPr/>
      <dgm:t>
        <a:bodyPr/>
        <a:lstStyle/>
        <a:p>
          <a:r>
            <a:rPr lang="en-US" dirty="0" smtClean="0"/>
            <a:t>Disproportionate impact to smaller businesses</a:t>
          </a:r>
          <a:endParaRPr lang="en-US" dirty="0"/>
        </a:p>
      </dgm:t>
    </dgm:pt>
    <dgm:pt modelId="{14B6B918-CB4D-4655-B0F1-ECA56B6048A2}" type="parTrans" cxnId="{F0E48C2C-E150-4005-8FCC-EA49BBBFADA4}">
      <dgm:prSet/>
      <dgm:spPr/>
      <dgm:t>
        <a:bodyPr/>
        <a:lstStyle/>
        <a:p>
          <a:endParaRPr lang="en-US"/>
        </a:p>
      </dgm:t>
    </dgm:pt>
    <dgm:pt modelId="{7DCB1275-D159-4764-B38C-C571191FFCB5}" type="sibTrans" cxnId="{F0E48C2C-E150-4005-8FCC-EA49BBBFADA4}">
      <dgm:prSet/>
      <dgm:spPr/>
      <dgm:t>
        <a:bodyPr/>
        <a:lstStyle/>
        <a:p>
          <a:endParaRPr lang="en-US"/>
        </a:p>
      </dgm:t>
    </dgm:pt>
    <dgm:pt modelId="{BA1BE9BF-F599-431D-AF81-D3870A323FBD}">
      <dgm:prSet phldrT="[Text]"/>
      <dgm:spPr/>
      <dgm:t>
        <a:bodyPr/>
        <a:lstStyle/>
        <a:p>
          <a:r>
            <a:rPr lang="en-US" dirty="0" smtClean="0"/>
            <a:t>Pass-through entities deduction</a:t>
          </a:r>
          <a:endParaRPr lang="en-US" dirty="0"/>
        </a:p>
      </dgm:t>
    </dgm:pt>
    <dgm:pt modelId="{1CA27A48-7368-47B0-A9AD-95C78FC1A07E}" type="parTrans" cxnId="{6CA7936E-C144-41FE-8EFB-356BBD3C626C}">
      <dgm:prSet/>
      <dgm:spPr/>
      <dgm:t>
        <a:bodyPr/>
        <a:lstStyle/>
        <a:p>
          <a:endParaRPr lang="en-US"/>
        </a:p>
      </dgm:t>
    </dgm:pt>
    <dgm:pt modelId="{9EE6D377-4A03-4E99-86E4-2A91EC42ADDD}" type="sibTrans" cxnId="{6CA7936E-C144-41FE-8EFB-356BBD3C626C}">
      <dgm:prSet/>
      <dgm:spPr/>
      <dgm:t>
        <a:bodyPr/>
        <a:lstStyle/>
        <a:p>
          <a:endParaRPr lang="en-US"/>
        </a:p>
      </dgm:t>
    </dgm:pt>
    <dgm:pt modelId="{CF883F98-A920-4033-A444-542622A1B289}">
      <dgm:prSet phldrT="[Text]"/>
      <dgm:spPr/>
      <dgm:t>
        <a:bodyPr/>
        <a:lstStyle/>
        <a:p>
          <a:r>
            <a:rPr lang="en-US" dirty="0" smtClean="0"/>
            <a:t>Very limited 20% deduction for non-corporate businesses</a:t>
          </a:r>
          <a:endParaRPr lang="en-US" dirty="0"/>
        </a:p>
      </dgm:t>
    </dgm:pt>
    <dgm:pt modelId="{4A8543F0-7D76-493A-80F2-099096EC31AC}" type="parTrans" cxnId="{806B1517-C8AC-4F33-ACAA-004B56BEB0D2}">
      <dgm:prSet/>
      <dgm:spPr/>
      <dgm:t>
        <a:bodyPr/>
        <a:lstStyle/>
        <a:p>
          <a:endParaRPr lang="en-US"/>
        </a:p>
      </dgm:t>
    </dgm:pt>
    <dgm:pt modelId="{0319BA81-B441-40A2-99B2-2D4CA2EF4461}" type="sibTrans" cxnId="{806B1517-C8AC-4F33-ACAA-004B56BEB0D2}">
      <dgm:prSet/>
      <dgm:spPr/>
      <dgm:t>
        <a:bodyPr/>
        <a:lstStyle/>
        <a:p>
          <a:endParaRPr lang="en-US"/>
        </a:p>
      </dgm:t>
    </dgm:pt>
    <dgm:pt modelId="{B5EC6D22-1171-413E-9073-EBACEDDBC50D}" type="pres">
      <dgm:prSet presAssocID="{0411C3EE-FD49-4BAF-9578-31892C14B08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5094A0-44F5-4D9B-BFA4-B0CD2C795E1B}" type="pres">
      <dgm:prSet presAssocID="{2705C88B-4002-4294-AE25-320ADE13ABC3}" presName="parentLin" presStyleCnt="0"/>
      <dgm:spPr/>
    </dgm:pt>
    <dgm:pt modelId="{C94C1279-399E-4397-9381-0BFDB0CD14D8}" type="pres">
      <dgm:prSet presAssocID="{2705C88B-4002-4294-AE25-320ADE13ABC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E2D3813C-1A5E-4CF3-AAD9-5EACA8372245}" type="pres">
      <dgm:prSet presAssocID="{2705C88B-4002-4294-AE25-320ADE13ABC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0CDC77-BCFF-47DF-BB3A-379529AB543D}" type="pres">
      <dgm:prSet presAssocID="{2705C88B-4002-4294-AE25-320ADE13ABC3}" presName="negativeSpace" presStyleCnt="0"/>
      <dgm:spPr/>
    </dgm:pt>
    <dgm:pt modelId="{285225CB-665B-429E-82DC-E89A4AA6FD23}" type="pres">
      <dgm:prSet presAssocID="{2705C88B-4002-4294-AE25-320ADE13ABC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D9220-3E47-43EB-B00E-4A5833342626}" type="pres">
      <dgm:prSet presAssocID="{0A595CEE-B8D2-4D88-836D-E9DB3AB8C932}" presName="spaceBetweenRectangles" presStyleCnt="0"/>
      <dgm:spPr/>
    </dgm:pt>
    <dgm:pt modelId="{E62FF18F-FAE9-4C02-ACA9-D1DC01B95DFE}" type="pres">
      <dgm:prSet presAssocID="{D6396683-CAA7-4856-8D23-B8A649F023BE}" presName="parentLin" presStyleCnt="0"/>
      <dgm:spPr/>
    </dgm:pt>
    <dgm:pt modelId="{FB613E2D-CF09-4B08-94CC-616CB87CFBB7}" type="pres">
      <dgm:prSet presAssocID="{D6396683-CAA7-4856-8D23-B8A649F023BE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1EE12820-3D37-4A32-8D43-E55D7D3D0D57}" type="pres">
      <dgm:prSet presAssocID="{D6396683-CAA7-4856-8D23-B8A649F023BE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C9F2F-CAC1-4B40-8A4D-06BCA30874E6}" type="pres">
      <dgm:prSet presAssocID="{D6396683-CAA7-4856-8D23-B8A649F023BE}" presName="negativeSpace" presStyleCnt="0"/>
      <dgm:spPr/>
    </dgm:pt>
    <dgm:pt modelId="{4589DE79-C354-4D39-BC99-B89AD2834071}" type="pres">
      <dgm:prSet presAssocID="{D6396683-CAA7-4856-8D23-B8A649F023BE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21FD8-EE12-4357-8B01-C3D35F859582}" type="pres">
      <dgm:prSet presAssocID="{C79F16CE-F89C-43A2-8311-B10E0B90E4C9}" presName="spaceBetweenRectangles" presStyleCnt="0"/>
      <dgm:spPr/>
    </dgm:pt>
    <dgm:pt modelId="{B91152EB-BC2A-45AC-AED8-A51B86F4CAA3}" type="pres">
      <dgm:prSet presAssocID="{9ACACBC6-8D4D-4376-9F75-AAF165B5531A}" presName="parentLin" presStyleCnt="0"/>
      <dgm:spPr/>
    </dgm:pt>
    <dgm:pt modelId="{BB857C4E-E69B-4C39-9A9F-8B81CCB79D98}" type="pres">
      <dgm:prSet presAssocID="{9ACACBC6-8D4D-4376-9F75-AAF165B5531A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D7A1527-2981-4F86-90FC-014A729B54F7}" type="pres">
      <dgm:prSet presAssocID="{9ACACBC6-8D4D-4376-9F75-AAF165B5531A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6BC8AA-8F01-4446-9D15-8C34BD1CDA31}" type="pres">
      <dgm:prSet presAssocID="{9ACACBC6-8D4D-4376-9F75-AAF165B5531A}" presName="negativeSpace" presStyleCnt="0"/>
      <dgm:spPr/>
    </dgm:pt>
    <dgm:pt modelId="{815ECA54-D920-4B47-8905-3F91280AF3CE}" type="pres">
      <dgm:prSet presAssocID="{9ACACBC6-8D4D-4376-9F75-AAF165B5531A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68AA8D-7ADD-4D69-9D81-34BC70B5EE3A}" type="pres">
      <dgm:prSet presAssocID="{5F8AC353-375B-4E1D-80C5-9F391FB0C816}" presName="spaceBetweenRectangles" presStyleCnt="0"/>
      <dgm:spPr/>
    </dgm:pt>
    <dgm:pt modelId="{1A620E81-FBBD-4197-A6C5-9C4090E4E84E}" type="pres">
      <dgm:prSet presAssocID="{BA1BE9BF-F599-431D-AF81-D3870A323FBD}" presName="parentLin" presStyleCnt="0"/>
      <dgm:spPr/>
    </dgm:pt>
    <dgm:pt modelId="{7DB53E61-E108-43BA-951F-092BED6886E6}" type="pres">
      <dgm:prSet presAssocID="{BA1BE9BF-F599-431D-AF81-D3870A323FBD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91A2950C-B109-49D5-BC75-537C29577E5D}" type="pres">
      <dgm:prSet presAssocID="{BA1BE9BF-F599-431D-AF81-D3870A323FB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FDB9C-7062-4BFB-A344-54676AC48971}" type="pres">
      <dgm:prSet presAssocID="{BA1BE9BF-F599-431D-AF81-D3870A323FBD}" presName="negativeSpace" presStyleCnt="0"/>
      <dgm:spPr/>
    </dgm:pt>
    <dgm:pt modelId="{A93BBAC3-B86D-4F2A-8EA1-D978F1190C6D}" type="pres">
      <dgm:prSet presAssocID="{BA1BE9BF-F599-431D-AF81-D3870A323FBD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8CB4176-26D5-4895-A6AE-239A2B3821CC}" srcId="{0411C3EE-FD49-4BAF-9578-31892C14B084}" destId="{D6396683-CAA7-4856-8D23-B8A649F023BE}" srcOrd="1" destOrd="0" parTransId="{DE19C669-50F9-49CC-8EAC-73AC3EB54E13}" sibTransId="{C79F16CE-F89C-43A2-8311-B10E0B90E4C9}"/>
    <dgm:cxn modelId="{C94D0F28-0B7B-4FFC-8E1C-2B33A8E139E5}" type="presOf" srcId="{CF883F98-A920-4033-A444-542622A1B289}" destId="{A93BBAC3-B86D-4F2A-8EA1-D978F1190C6D}" srcOrd="0" destOrd="0" presId="urn:microsoft.com/office/officeart/2005/8/layout/list1"/>
    <dgm:cxn modelId="{1593F965-CE84-4F82-A324-B18E1EE9727C}" type="presOf" srcId="{D6396683-CAA7-4856-8D23-B8A649F023BE}" destId="{1EE12820-3D37-4A32-8D43-E55D7D3D0D57}" srcOrd="1" destOrd="0" presId="urn:microsoft.com/office/officeart/2005/8/layout/list1"/>
    <dgm:cxn modelId="{7539F2C4-663C-4680-8871-9038EE1DF1E7}" type="presOf" srcId="{EA1ED769-2DAE-4744-99C4-4D22DC29E5FF}" destId="{815ECA54-D920-4B47-8905-3F91280AF3CE}" srcOrd="0" destOrd="0" presId="urn:microsoft.com/office/officeart/2005/8/layout/list1"/>
    <dgm:cxn modelId="{C061FDAE-F033-4EB1-B073-8380259F2531}" srcId="{0411C3EE-FD49-4BAF-9578-31892C14B084}" destId="{9ACACBC6-8D4D-4376-9F75-AAF165B5531A}" srcOrd="2" destOrd="0" parTransId="{E191120C-E40C-4621-8299-7D676D92C299}" sibTransId="{5F8AC353-375B-4E1D-80C5-9F391FB0C816}"/>
    <dgm:cxn modelId="{440B03C3-5AD7-447E-AA58-3DD50FB030EB}" type="presOf" srcId="{2705C88B-4002-4294-AE25-320ADE13ABC3}" destId="{E2D3813C-1A5E-4CF3-AAD9-5EACA8372245}" srcOrd="1" destOrd="0" presId="urn:microsoft.com/office/officeart/2005/8/layout/list1"/>
    <dgm:cxn modelId="{2D822C50-7431-464D-ADDE-106E7F49B1F0}" srcId="{D6396683-CAA7-4856-8D23-B8A649F023BE}" destId="{AE1FC17D-4AD8-4C2E-91F4-C5781E256512}" srcOrd="0" destOrd="0" parTransId="{305E4F47-74DF-4C4C-AC60-EBE3BEAAD877}" sibTransId="{4EC9B06C-715A-4FEA-9A41-B16380261E95}"/>
    <dgm:cxn modelId="{D7494856-E9FC-4DE6-A054-8AB2B514DA57}" type="presOf" srcId="{2705C88B-4002-4294-AE25-320ADE13ABC3}" destId="{C94C1279-399E-4397-9381-0BFDB0CD14D8}" srcOrd="0" destOrd="0" presId="urn:microsoft.com/office/officeart/2005/8/layout/list1"/>
    <dgm:cxn modelId="{F0E48C2C-E150-4005-8FCC-EA49BBBFADA4}" srcId="{9ACACBC6-8D4D-4376-9F75-AAF165B5531A}" destId="{EA1ED769-2DAE-4744-99C4-4D22DC29E5FF}" srcOrd="0" destOrd="0" parTransId="{14B6B918-CB4D-4655-B0F1-ECA56B6048A2}" sibTransId="{7DCB1275-D159-4764-B38C-C571191FFCB5}"/>
    <dgm:cxn modelId="{46C044B6-CF13-46A5-A483-039E1D884EF0}" type="presOf" srcId="{BA1BE9BF-F599-431D-AF81-D3870A323FBD}" destId="{91A2950C-B109-49D5-BC75-537C29577E5D}" srcOrd="1" destOrd="0" presId="urn:microsoft.com/office/officeart/2005/8/layout/list1"/>
    <dgm:cxn modelId="{478CEF7B-2C7F-46A0-B4B3-74C7A2923A1C}" type="presOf" srcId="{9ACACBC6-8D4D-4376-9F75-AAF165B5531A}" destId="{BB857C4E-E69B-4C39-9A9F-8B81CCB79D98}" srcOrd="0" destOrd="0" presId="urn:microsoft.com/office/officeart/2005/8/layout/list1"/>
    <dgm:cxn modelId="{B8814D22-8892-4DFD-A34C-E55C79886CE4}" type="presOf" srcId="{D6396683-CAA7-4856-8D23-B8A649F023BE}" destId="{FB613E2D-CF09-4B08-94CC-616CB87CFBB7}" srcOrd="0" destOrd="0" presId="urn:microsoft.com/office/officeart/2005/8/layout/list1"/>
    <dgm:cxn modelId="{A68C246E-BEE4-4CC4-A689-2003496AC14C}" type="presOf" srcId="{AE1FC17D-4AD8-4C2E-91F4-C5781E256512}" destId="{4589DE79-C354-4D39-BC99-B89AD2834071}" srcOrd="0" destOrd="0" presId="urn:microsoft.com/office/officeart/2005/8/layout/list1"/>
    <dgm:cxn modelId="{86158D7D-7C27-44A6-8874-C8928575DDD3}" type="presOf" srcId="{9ACACBC6-8D4D-4376-9F75-AAF165B5531A}" destId="{5D7A1527-2981-4F86-90FC-014A729B54F7}" srcOrd="1" destOrd="0" presId="urn:microsoft.com/office/officeart/2005/8/layout/list1"/>
    <dgm:cxn modelId="{2D4A33BC-7AFB-42C9-B77B-1601261DC894}" srcId="{2705C88B-4002-4294-AE25-320ADE13ABC3}" destId="{9112AC36-438D-4AD7-8833-7AAF9F899AAC}" srcOrd="0" destOrd="0" parTransId="{710C9322-A301-43B3-A3E7-9A2FE0E6115C}" sibTransId="{75563308-41E9-4480-B2FF-7A2463317AB2}"/>
    <dgm:cxn modelId="{E6DEB39D-E4E5-4F17-AD41-6C9B7D9B7610}" type="presOf" srcId="{BA1BE9BF-F599-431D-AF81-D3870A323FBD}" destId="{7DB53E61-E108-43BA-951F-092BED6886E6}" srcOrd="0" destOrd="0" presId="urn:microsoft.com/office/officeart/2005/8/layout/list1"/>
    <dgm:cxn modelId="{806B1517-C8AC-4F33-ACAA-004B56BEB0D2}" srcId="{BA1BE9BF-F599-431D-AF81-D3870A323FBD}" destId="{CF883F98-A920-4033-A444-542622A1B289}" srcOrd="0" destOrd="0" parTransId="{4A8543F0-7D76-493A-80F2-099096EC31AC}" sibTransId="{0319BA81-B441-40A2-99B2-2D4CA2EF4461}"/>
    <dgm:cxn modelId="{3E46BFA3-8FBB-4063-B872-CACDCFCD9F93}" type="presOf" srcId="{0411C3EE-FD49-4BAF-9578-31892C14B084}" destId="{B5EC6D22-1171-413E-9073-EBACEDDBC50D}" srcOrd="0" destOrd="0" presId="urn:microsoft.com/office/officeart/2005/8/layout/list1"/>
    <dgm:cxn modelId="{97CADB5C-6F8D-4918-95DA-01D593604FC9}" srcId="{0411C3EE-FD49-4BAF-9578-31892C14B084}" destId="{2705C88B-4002-4294-AE25-320ADE13ABC3}" srcOrd="0" destOrd="0" parTransId="{4C50B053-2F56-47DD-8F18-254BA5270E1E}" sibTransId="{0A595CEE-B8D2-4D88-836D-E9DB3AB8C932}"/>
    <dgm:cxn modelId="{8F229279-15DA-4E72-96F1-8ACCD44E94C0}" type="presOf" srcId="{9112AC36-438D-4AD7-8833-7AAF9F899AAC}" destId="{285225CB-665B-429E-82DC-E89A4AA6FD23}" srcOrd="0" destOrd="0" presId="urn:microsoft.com/office/officeart/2005/8/layout/list1"/>
    <dgm:cxn modelId="{6CA7936E-C144-41FE-8EFB-356BBD3C626C}" srcId="{0411C3EE-FD49-4BAF-9578-31892C14B084}" destId="{BA1BE9BF-F599-431D-AF81-D3870A323FBD}" srcOrd="3" destOrd="0" parTransId="{1CA27A48-7368-47B0-A9AD-95C78FC1A07E}" sibTransId="{9EE6D377-4A03-4E99-86E4-2A91EC42ADDD}"/>
    <dgm:cxn modelId="{0AFA86F3-50DD-4876-B560-B53AFEEF8E89}" type="presParOf" srcId="{B5EC6D22-1171-413E-9073-EBACEDDBC50D}" destId="{945094A0-44F5-4D9B-BFA4-B0CD2C795E1B}" srcOrd="0" destOrd="0" presId="urn:microsoft.com/office/officeart/2005/8/layout/list1"/>
    <dgm:cxn modelId="{F9DDD296-1892-4CBE-ABED-053BDEA14E1E}" type="presParOf" srcId="{945094A0-44F5-4D9B-BFA4-B0CD2C795E1B}" destId="{C94C1279-399E-4397-9381-0BFDB0CD14D8}" srcOrd="0" destOrd="0" presId="urn:microsoft.com/office/officeart/2005/8/layout/list1"/>
    <dgm:cxn modelId="{554D96BE-61F4-4156-B396-74EF9FB0CD8E}" type="presParOf" srcId="{945094A0-44F5-4D9B-BFA4-B0CD2C795E1B}" destId="{E2D3813C-1A5E-4CF3-AAD9-5EACA8372245}" srcOrd="1" destOrd="0" presId="urn:microsoft.com/office/officeart/2005/8/layout/list1"/>
    <dgm:cxn modelId="{5B77A671-6B25-4632-9DFF-FF81E4BCC048}" type="presParOf" srcId="{B5EC6D22-1171-413E-9073-EBACEDDBC50D}" destId="{D00CDC77-BCFF-47DF-BB3A-379529AB543D}" srcOrd="1" destOrd="0" presId="urn:microsoft.com/office/officeart/2005/8/layout/list1"/>
    <dgm:cxn modelId="{03EAB16D-81BF-44FF-B68B-5CB9F9C69658}" type="presParOf" srcId="{B5EC6D22-1171-413E-9073-EBACEDDBC50D}" destId="{285225CB-665B-429E-82DC-E89A4AA6FD23}" srcOrd="2" destOrd="0" presId="urn:microsoft.com/office/officeart/2005/8/layout/list1"/>
    <dgm:cxn modelId="{17E45163-FFF2-4628-8886-E21909FD37A8}" type="presParOf" srcId="{B5EC6D22-1171-413E-9073-EBACEDDBC50D}" destId="{8A8D9220-3E47-43EB-B00E-4A5833342626}" srcOrd="3" destOrd="0" presId="urn:microsoft.com/office/officeart/2005/8/layout/list1"/>
    <dgm:cxn modelId="{48F5C946-FFAC-466C-BEA8-D575A705C608}" type="presParOf" srcId="{B5EC6D22-1171-413E-9073-EBACEDDBC50D}" destId="{E62FF18F-FAE9-4C02-ACA9-D1DC01B95DFE}" srcOrd="4" destOrd="0" presId="urn:microsoft.com/office/officeart/2005/8/layout/list1"/>
    <dgm:cxn modelId="{4832CBE9-06B8-42CB-A781-BA97C3F6ABEE}" type="presParOf" srcId="{E62FF18F-FAE9-4C02-ACA9-D1DC01B95DFE}" destId="{FB613E2D-CF09-4B08-94CC-616CB87CFBB7}" srcOrd="0" destOrd="0" presId="urn:microsoft.com/office/officeart/2005/8/layout/list1"/>
    <dgm:cxn modelId="{B4178D1E-8FBB-414D-8E02-53D7D302B177}" type="presParOf" srcId="{E62FF18F-FAE9-4C02-ACA9-D1DC01B95DFE}" destId="{1EE12820-3D37-4A32-8D43-E55D7D3D0D57}" srcOrd="1" destOrd="0" presId="urn:microsoft.com/office/officeart/2005/8/layout/list1"/>
    <dgm:cxn modelId="{73F4E743-DBA7-4242-9E6D-2E6D10D2C7CD}" type="presParOf" srcId="{B5EC6D22-1171-413E-9073-EBACEDDBC50D}" destId="{BCEC9F2F-CAC1-4B40-8A4D-06BCA30874E6}" srcOrd="5" destOrd="0" presId="urn:microsoft.com/office/officeart/2005/8/layout/list1"/>
    <dgm:cxn modelId="{AF1330A3-D84B-43D4-A757-8D8B47F123B7}" type="presParOf" srcId="{B5EC6D22-1171-413E-9073-EBACEDDBC50D}" destId="{4589DE79-C354-4D39-BC99-B89AD2834071}" srcOrd="6" destOrd="0" presId="urn:microsoft.com/office/officeart/2005/8/layout/list1"/>
    <dgm:cxn modelId="{1CBF5088-0067-42A5-B1F1-273BBCDA79FB}" type="presParOf" srcId="{B5EC6D22-1171-413E-9073-EBACEDDBC50D}" destId="{C4F21FD8-EE12-4357-8B01-C3D35F859582}" srcOrd="7" destOrd="0" presId="urn:microsoft.com/office/officeart/2005/8/layout/list1"/>
    <dgm:cxn modelId="{B25E1D72-B841-4064-814A-2DA590FBA2F6}" type="presParOf" srcId="{B5EC6D22-1171-413E-9073-EBACEDDBC50D}" destId="{B91152EB-BC2A-45AC-AED8-A51B86F4CAA3}" srcOrd="8" destOrd="0" presId="urn:microsoft.com/office/officeart/2005/8/layout/list1"/>
    <dgm:cxn modelId="{49AC2850-6C63-4285-B827-F8DEF063AACB}" type="presParOf" srcId="{B91152EB-BC2A-45AC-AED8-A51B86F4CAA3}" destId="{BB857C4E-E69B-4C39-9A9F-8B81CCB79D98}" srcOrd="0" destOrd="0" presId="urn:microsoft.com/office/officeart/2005/8/layout/list1"/>
    <dgm:cxn modelId="{0A67537F-9D25-4319-B963-3391D54516CA}" type="presParOf" srcId="{B91152EB-BC2A-45AC-AED8-A51B86F4CAA3}" destId="{5D7A1527-2981-4F86-90FC-014A729B54F7}" srcOrd="1" destOrd="0" presId="urn:microsoft.com/office/officeart/2005/8/layout/list1"/>
    <dgm:cxn modelId="{B8967FBF-169B-4D7F-93E3-592E0B9FE18D}" type="presParOf" srcId="{B5EC6D22-1171-413E-9073-EBACEDDBC50D}" destId="{C36BC8AA-8F01-4446-9D15-8C34BD1CDA31}" srcOrd="9" destOrd="0" presId="urn:microsoft.com/office/officeart/2005/8/layout/list1"/>
    <dgm:cxn modelId="{EB45BB46-923E-42E4-AF56-D3AAA535F937}" type="presParOf" srcId="{B5EC6D22-1171-413E-9073-EBACEDDBC50D}" destId="{815ECA54-D920-4B47-8905-3F91280AF3CE}" srcOrd="10" destOrd="0" presId="urn:microsoft.com/office/officeart/2005/8/layout/list1"/>
    <dgm:cxn modelId="{946D56B3-48F6-4650-9260-D5B870D02ED5}" type="presParOf" srcId="{B5EC6D22-1171-413E-9073-EBACEDDBC50D}" destId="{6A68AA8D-7ADD-4D69-9D81-34BC70B5EE3A}" srcOrd="11" destOrd="0" presId="urn:microsoft.com/office/officeart/2005/8/layout/list1"/>
    <dgm:cxn modelId="{A97776C6-76EA-4D67-96ED-D2CA387D0A88}" type="presParOf" srcId="{B5EC6D22-1171-413E-9073-EBACEDDBC50D}" destId="{1A620E81-FBBD-4197-A6C5-9C4090E4E84E}" srcOrd="12" destOrd="0" presId="urn:microsoft.com/office/officeart/2005/8/layout/list1"/>
    <dgm:cxn modelId="{A733DD7D-B701-4A3A-88A7-34EB965E5139}" type="presParOf" srcId="{1A620E81-FBBD-4197-A6C5-9C4090E4E84E}" destId="{7DB53E61-E108-43BA-951F-092BED6886E6}" srcOrd="0" destOrd="0" presId="urn:microsoft.com/office/officeart/2005/8/layout/list1"/>
    <dgm:cxn modelId="{DA4B5240-28AF-4112-ABE5-AE020C80DADA}" type="presParOf" srcId="{1A620E81-FBBD-4197-A6C5-9C4090E4E84E}" destId="{91A2950C-B109-49D5-BC75-537C29577E5D}" srcOrd="1" destOrd="0" presId="urn:microsoft.com/office/officeart/2005/8/layout/list1"/>
    <dgm:cxn modelId="{560C0B25-0EEF-4C34-ACC7-FE58219F07F8}" type="presParOf" srcId="{B5EC6D22-1171-413E-9073-EBACEDDBC50D}" destId="{D3AFDB9C-7062-4BFB-A344-54676AC48971}" srcOrd="13" destOrd="0" presId="urn:microsoft.com/office/officeart/2005/8/layout/list1"/>
    <dgm:cxn modelId="{24650629-38F6-4874-8814-0CD7DE3CED44}" type="presParOf" srcId="{B5EC6D22-1171-413E-9073-EBACEDDBC50D}" destId="{A93BBAC3-B86D-4F2A-8EA1-D978F1190C6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2C597C-E6D1-4628-A160-343FD97F65F0}" type="doc">
      <dgm:prSet loTypeId="urn:diagrams.loki3.com/BracketList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4B3F7494-36D9-487D-9308-D624993EB9E9}">
      <dgm:prSet phldrT="[Text]"/>
      <dgm:spPr/>
      <dgm:t>
        <a:bodyPr/>
        <a:lstStyle/>
        <a:p>
          <a:r>
            <a:rPr lang="en-US" dirty="0" smtClean="0"/>
            <a:t>Max tax rate 37%</a:t>
          </a:r>
          <a:endParaRPr lang="en-US" dirty="0"/>
        </a:p>
      </dgm:t>
    </dgm:pt>
    <dgm:pt modelId="{C859B990-EC10-4614-80D6-B880764B4D5A}" type="parTrans" cxnId="{30952144-214F-4366-B21D-A4119474EAC1}">
      <dgm:prSet/>
      <dgm:spPr/>
      <dgm:t>
        <a:bodyPr/>
        <a:lstStyle/>
        <a:p>
          <a:endParaRPr lang="en-US"/>
        </a:p>
      </dgm:t>
    </dgm:pt>
    <dgm:pt modelId="{F0EB8308-C104-4576-80B6-9301610CE0AC}" type="sibTrans" cxnId="{30952144-214F-4366-B21D-A4119474EAC1}">
      <dgm:prSet/>
      <dgm:spPr/>
      <dgm:t>
        <a:bodyPr/>
        <a:lstStyle/>
        <a:p>
          <a:endParaRPr lang="en-US"/>
        </a:p>
      </dgm:t>
    </dgm:pt>
    <dgm:pt modelId="{7B39E429-BFE9-414C-A81A-4E29B4959A05}">
      <dgm:prSet phldrT="[Text]"/>
      <dgm:spPr/>
      <dgm:t>
        <a:bodyPr/>
        <a:lstStyle/>
        <a:p>
          <a:r>
            <a:rPr lang="en-US" dirty="0" smtClean="0"/>
            <a:t>Prior max 39.6%</a:t>
          </a:r>
          <a:endParaRPr lang="en-US" dirty="0"/>
        </a:p>
      </dgm:t>
    </dgm:pt>
    <dgm:pt modelId="{4C2E2013-73B6-4DB0-A623-38BE66C94ED9}" type="parTrans" cxnId="{0AA5C967-00C2-4E0C-B9A8-682BBD7A3CBC}">
      <dgm:prSet/>
      <dgm:spPr/>
      <dgm:t>
        <a:bodyPr/>
        <a:lstStyle/>
        <a:p>
          <a:endParaRPr lang="en-US"/>
        </a:p>
      </dgm:t>
    </dgm:pt>
    <dgm:pt modelId="{556F6D7E-D260-4837-BB43-49B294D97085}" type="sibTrans" cxnId="{0AA5C967-00C2-4E0C-B9A8-682BBD7A3CBC}">
      <dgm:prSet/>
      <dgm:spPr/>
      <dgm:t>
        <a:bodyPr/>
        <a:lstStyle/>
        <a:p>
          <a:endParaRPr lang="en-US"/>
        </a:p>
      </dgm:t>
    </dgm:pt>
    <dgm:pt modelId="{4B27D4FC-31DB-42E3-B760-4854B90B67CC}">
      <dgm:prSet phldrT="[Text]"/>
      <dgm:spPr/>
      <dgm:t>
        <a:bodyPr/>
        <a:lstStyle/>
        <a:p>
          <a:r>
            <a:rPr lang="en-US" dirty="0" smtClean="0"/>
            <a:t>Doubles Standard Deduction</a:t>
          </a:r>
          <a:endParaRPr lang="en-US" dirty="0"/>
        </a:p>
      </dgm:t>
    </dgm:pt>
    <dgm:pt modelId="{274B8202-1A5C-48E5-9E6C-79A6034BC307}" type="parTrans" cxnId="{A74C29C2-AC58-4492-B883-02A6FF4F01B0}">
      <dgm:prSet/>
      <dgm:spPr/>
      <dgm:t>
        <a:bodyPr/>
        <a:lstStyle/>
        <a:p>
          <a:endParaRPr lang="en-US"/>
        </a:p>
      </dgm:t>
    </dgm:pt>
    <dgm:pt modelId="{ED08A68A-5F8E-42DE-89D5-F77DEDDB757D}" type="sibTrans" cxnId="{A74C29C2-AC58-4492-B883-02A6FF4F01B0}">
      <dgm:prSet/>
      <dgm:spPr/>
      <dgm:t>
        <a:bodyPr/>
        <a:lstStyle/>
        <a:p>
          <a:endParaRPr lang="en-US"/>
        </a:p>
      </dgm:t>
    </dgm:pt>
    <dgm:pt modelId="{1D376E6D-D9E9-47D9-870E-9C1A2E8DCC58}">
      <dgm:prSet phldrT="[Text]"/>
      <dgm:spPr/>
      <dgm:t>
        <a:bodyPr/>
        <a:lstStyle/>
        <a:p>
          <a:r>
            <a:rPr lang="en-US" dirty="0" smtClean="0"/>
            <a:t>$12k singles and $24k marrieds</a:t>
          </a:r>
          <a:endParaRPr lang="en-US" dirty="0"/>
        </a:p>
      </dgm:t>
    </dgm:pt>
    <dgm:pt modelId="{3CB5C0ED-DE97-4C6F-9BD6-C15928F6C2F4}" type="parTrans" cxnId="{7BD23D98-31EC-4A95-971F-E628E49A6F5F}">
      <dgm:prSet/>
      <dgm:spPr/>
      <dgm:t>
        <a:bodyPr/>
        <a:lstStyle/>
        <a:p>
          <a:endParaRPr lang="en-US"/>
        </a:p>
      </dgm:t>
    </dgm:pt>
    <dgm:pt modelId="{C34A06D5-8AF4-4434-B64D-F2A20DB6C59B}" type="sibTrans" cxnId="{7BD23D98-31EC-4A95-971F-E628E49A6F5F}">
      <dgm:prSet/>
      <dgm:spPr/>
      <dgm:t>
        <a:bodyPr/>
        <a:lstStyle/>
        <a:p>
          <a:endParaRPr lang="en-US"/>
        </a:p>
      </dgm:t>
    </dgm:pt>
    <dgm:pt modelId="{474B8CB3-BF98-40CB-8E44-279769897B7E}">
      <dgm:prSet phldrT="[Text]"/>
      <dgm:spPr/>
      <dgm:t>
        <a:bodyPr/>
        <a:lstStyle/>
        <a:p>
          <a:r>
            <a:rPr lang="en-US" dirty="0" smtClean="0"/>
            <a:t>Material reductions not until taxable income &gt; $75k singles and $150k marrieds</a:t>
          </a:r>
          <a:endParaRPr lang="en-US" dirty="0"/>
        </a:p>
      </dgm:t>
    </dgm:pt>
    <dgm:pt modelId="{039CFAD0-5628-4A9E-8599-0949136CFB4D}" type="parTrans" cxnId="{555ABA7B-EB5E-4D75-9462-7ACC6DAD1F46}">
      <dgm:prSet/>
      <dgm:spPr/>
      <dgm:t>
        <a:bodyPr/>
        <a:lstStyle/>
        <a:p>
          <a:endParaRPr lang="en-US"/>
        </a:p>
      </dgm:t>
    </dgm:pt>
    <dgm:pt modelId="{3F3D248A-3DFB-464F-9030-E14C3BFA668A}" type="sibTrans" cxnId="{555ABA7B-EB5E-4D75-9462-7ACC6DAD1F46}">
      <dgm:prSet/>
      <dgm:spPr/>
      <dgm:t>
        <a:bodyPr/>
        <a:lstStyle/>
        <a:p>
          <a:endParaRPr lang="en-US"/>
        </a:p>
      </dgm:t>
    </dgm:pt>
    <dgm:pt modelId="{BFD99BCA-CCEF-4A66-87F1-232BFF9C3A08}">
      <dgm:prSet phldrT="[Text]"/>
      <dgm:spPr/>
      <dgm:t>
        <a:bodyPr/>
        <a:lstStyle/>
        <a:p>
          <a:r>
            <a:rPr lang="en-US" dirty="0" smtClean="0"/>
            <a:t>Fewer people will itemize</a:t>
          </a:r>
          <a:endParaRPr lang="en-US" dirty="0"/>
        </a:p>
      </dgm:t>
    </dgm:pt>
    <dgm:pt modelId="{8E7D36F5-CEEA-4AF1-84B8-217F303D9F94}" type="parTrans" cxnId="{7FFAB020-6F6C-47D7-94D7-52B937072EB0}">
      <dgm:prSet/>
      <dgm:spPr/>
      <dgm:t>
        <a:bodyPr/>
        <a:lstStyle/>
        <a:p>
          <a:endParaRPr lang="en-US"/>
        </a:p>
      </dgm:t>
    </dgm:pt>
    <dgm:pt modelId="{8CE88200-E816-4257-828D-B97AFA1CBCCD}" type="sibTrans" cxnId="{7FFAB020-6F6C-47D7-94D7-52B937072EB0}">
      <dgm:prSet/>
      <dgm:spPr/>
      <dgm:t>
        <a:bodyPr/>
        <a:lstStyle/>
        <a:p>
          <a:endParaRPr lang="en-US"/>
        </a:p>
      </dgm:t>
    </dgm:pt>
    <dgm:pt modelId="{B82CA7FB-3ABA-461E-9DC9-5CA27AD761EE}">
      <dgm:prSet phldrT="[Text]"/>
      <dgm:spPr/>
      <dgm:t>
        <a:bodyPr/>
        <a:lstStyle/>
        <a:p>
          <a:r>
            <a:rPr lang="en-US" dirty="0" smtClean="0"/>
            <a:t>AMT exemptions increased</a:t>
          </a:r>
          <a:endParaRPr lang="en-US" dirty="0"/>
        </a:p>
      </dgm:t>
    </dgm:pt>
    <dgm:pt modelId="{2E268664-4E43-4C14-A544-C9D98DA5C283}" type="parTrans" cxnId="{47396FF9-E5E1-4275-BE8A-091D54E7E5DF}">
      <dgm:prSet/>
      <dgm:spPr/>
      <dgm:t>
        <a:bodyPr/>
        <a:lstStyle/>
        <a:p>
          <a:endParaRPr lang="en-US"/>
        </a:p>
      </dgm:t>
    </dgm:pt>
    <dgm:pt modelId="{5E466B8F-82C3-455E-B8D2-CB17F2E4FA11}" type="sibTrans" cxnId="{47396FF9-E5E1-4275-BE8A-091D54E7E5DF}">
      <dgm:prSet/>
      <dgm:spPr/>
      <dgm:t>
        <a:bodyPr/>
        <a:lstStyle/>
        <a:p>
          <a:endParaRPr lang="en-US"/>
        </a:p>
      </dgm:t>
    </dgm:pt>
    <dgm:pt modelId="{07B0F32E-064B-4F6F-A48A-97195450E8D3}">
      <dgm:prSet phldrT="[Text]"/>
      <dgm:spPr/>
      <dgm:t>
        <a:bodyPr/>
        <a:lstStyle/>
        <a:p>
          <a:r>
            <a:rPr lang="en-US" dirty="0" smtClean="0"/>
            <a:t>Fewer people will be subject to AMT</a:t>
          </a:r>
          <a:endParaRPr lang="en-US" dirty="0"/>
        </a:p>
      </dgm:t>
    </dgm:pt>
    <dgm:pt modelId="{748E28FB-8380-4ECF-844D-6C9D627C7D1F}" type="parTrans" cxnId="{81196F1D-23EC-4A8D-924E-0406AA39298C}">
      <dgm:prSet/>
      <dgm:spPr/>
      <dgm:t>
        <a:bodyPr/>
        <a:lstStyle/>
        <a:p>
          <a:endParaRPr lang="en-US"/>
        </a:p>
      </dgm:t>
    </dgm:pt>
    <dgm:pt modelId="{535F4291-AA1F-4690-8BA8-8FE1101A1400}" type="sibTrans" cxnId="{81196F1D-23EC-4A8D-924E-0406AA39298C}">
      <dgm:prSet/>
      <dgm:spPr/>
      <dgm:t>
        <a:bodyPr/>
        <a:lstStyle/>
        <a:p>
          <a:endParaRPr lang="en-US"/>
        </a:p>
      </dgm:t>
    </dgm:pt>
    <dgm:pt modelId="{748033D2-6799-4132-A7C5-15A9C6870CA2}">
      <dgm:prSet phldrT="[Text]"/>
      <dgm:spPr/>
      <dgm:t>
        <a:bodyPr/>
        <a:lstStyle/>
        <a:p>
          <a:r>
            <a:rPr lang="en-US" dirty="0" smtClean="0"/>
            <a:t>If subject to AMT, will pay less</a:t>
          </a:r>
          <a:endParaRPr lang="en-US" dirty="0"/>
        </a:p>
      </dgm:t>
    </dgm:pt>
    <dgm:pt modelId="{998A6B6E-790E-4A9D-AA52-69E4FBB0E0F4}" type="parTrans" cxnId="{2742B747-745E-489D-9338-750BB4439ABB}">
      <dgm:prSet/>
      <dgm:spPr/>
      <dgm:t>
        <a:bodyPr/>
        <a:lstStyle/>
        <a:p>
          <a:endParaRPr lang="en-US"/>
        </a:p>
      </dgm:t>
    </dgm:pt>
    <dgm:pt modelId="{50F8AA34-414A-412A-859C-3C235CCE9E4E}" type="sibTrans" cxnId="{2742B747-745E-489D-9338-750BB4439ABB}">
      <dgm:prSet/>
      <dgm:spPr/>
      <dgm:t>
        <a:bodyPr/>
        <a:lstStyle/>
        <a:p>
          <a:endParaRPr lang="en-US"/>
        </a:p>
      </dgm:t>
    </dgm:pt>
    <dgm:pt modelId="{E16EEC63-4BB9-49E7-BA78-D4D7F48C7CA9}">
      <dgm:prSet phldrT="[Text]"/>
      <dgm:spPr/>
      <dgm:t>
        <a:bodyPr/>
        <a:lstStyle/>
        <a:p>
          <a:r>
            <a:rPr lang="en-US" dirty="0" smtClean="0"/>
            <a:t>Increases child credits</a:t>
          </a:r>
          <a:endParaRPr lang="en-US" dirty="0"/>
        </a:p>
      </dgm:t>
    </dgm:pt>
    <dgm:pt modelId="{749B0B1E-0870-4ECA-AE08-C55C7352C1D4}" type="parTrans" cxnId="{282A87A5-91B4-4537-A695-0C1C8510214F}">
      <dgm:prSet/>
      <dgm:spPr/>
      <dgm:t>
        <a:bodyPr/>
        <a:lstStyle/>
        <a:p>
          <a:endParaRPr lang="en-US"/>
        </a:p>
      </dgm:t>
    </dgm:pt>
    <dgm:pt modelId="{0D3440C8-4E0F-4209-BFA6-432E2F7D6C07}" type="sibTrans" cxnId="{282A87A5-91B4-4537-A695-0C1C8510214F}">
      <dgm:prSet/>
      <dgm:spPr/>
      <dgm:t>
        <a:bodyPr/>
        <a:lstStyle/>
        <a:p>
          <a:endParaRPr lang="en-US"/>
        </a:p>
      </dgm:t>
    </dgm:pt>
    <dgm:pt modelId="{EA213F90-1F5E-437A-9170-098A8F5D1571}">
      <dgm:prSet phldrT="[Text]"/>
      <dgm:spPr/>
      <dgm:t>
        <a:bodyPr/>
        <a:lstStyle/>
        <a:p>
          <a:r>
            <a:rPr lang="en-US" dirty="0" smtClean="0"/>
            <a:t>$2,000 per child, up to $1,400 refundable</a:t>
          </a:r>
          <a:endParaRPr lang="en-US" dirty="0"/>
        </a:p>
      </dgm:t>
    </dgm:pt>
    <dgm:pt modelId="{28A0E08E-CE50-4F8C-B3D6-CD282AE1A0BC}" type="parTrans" cxnId="{0024F43C-D069-4984-A40F-0BC8F1E1200C}">
      <dgm:prSet/>
      <dgm:spPr/>
      <dgm:t>
        <a:bodyPr/>
        <a:lstStyle/>
        <a:p>
          <a:endParaRPr lang="en-US"/>
        </a:p>
      </dgm:t>
    </dgm:pt>
    <dgm:pt modelId="{E3884EC5-9B8B-48A8-B229-B05D90D74332}" type="sibTrans" cxnId="{0024F43C-D069-4984-A40F-0BC8F1E1200C}">
      <dgm:prSet/>
      <dgm:spPr/>
      <dgm:t>
        <a:bodyPr/>
        <a:lstStyle/>
        <a:p>
          <a:endParaRPr lang="en-US"/>
        </a:p>
      </dgm:t>
    </dgm:pt>
    <dgm:pt modelId="{5BCD9072-1E7B-4989-9FA9-CB77CFF87E7B}">
      <dgm:prSet phldrT="[Text]"/>
      <dgm:spPr/>
      <dgm:t>
        <a:bodyPr/>
        <a:lstStyle/>
        <a:p>
          <a:r>
            <a:rPr lang="en-US" dirty="0" smtClean="0"/>
            <a:t>$500 credit for non-child dependents</a:t>
          </a:r>
          <a:endParaRPr lang="en-US" dirty="0"/>
        </a:p>
      </dgm:t>
    </dgm:pt>
    <dgm:pt modelId="{F552B966-6648-4185-97B9-1B297F2E936C}" type="parTrans" cxnId="{D29FB9F6-E24F-4C2F-9C4A-9C8322FEE8CD}">
      <dgm:prSet/>
      <dgm:spPr/>
      <dgm:t>
        <a:bodyPr/>
        <a:lstStyle/>
        <a:p>
          <a:endParaRPr lang="en-US"/>
        </a:p>
      </dgm:t>
    </dgm:pt>
    <dgm:pt modelId="{6AEBF7AC-B9CB-4593-BA35-E0A1EA1DA93C}" type="sibTrans" cxnId="{D29FB9F6-E24F-4C2F-9C4A-9C8322FEE8CD}">
      <dgm:prSet/>
      <dgm:spPr/>
      <dgm:t>
        <a:bodyPr/>
        <a:lstStyle/>
        <a:p>
          <a:endParaRPr lang="en-US"/>
        </a:p>
      </dgm:t>
    </dgm:pt>
    <dgm:pt modelId="{BCB9AD36-7A06-4A36-8397-DFBA2E992E74}">
      <dgm:prSet phldrT="[Text]"/>
      <dgm:spPr/>
      <dgm:t>
        <a:bodyPr/>
        <a:lstStyle/>
        <a:p>
          <a:r>
            <a:rPr lang="en-US" dirty="0" smtClean="0"/>
            <a:t>Must have Social Security numbers</a:t>
          </a:r>
          <a:endParaRPr lang="en-US" dirty="0"/>
        </a:p>
      </dgm:t>
    </dgm:pt>
    <dgm:pt modelId="{C3DFC271-5FFD-4DC6-AC66-6250DD5C85E4}" type="parTrans" cxnId="{B9B39D59-EF00-4D79-BCA7-81DD8120E4D2}">
      <dgm:prSet/>
      <dgm:spPr/>
      <dgm:t>
        <a:bodyPr/>
        <a:lstStyle/>
        <a:p>
          <a:endParaRPr lang="en-US"/>
        </a:p>
      </dgm:t>
    </dgm:pt>
    <dgm:pt modelId="{A8EC7520-A988-495A-A0BD-48F88F6FB15C}" type="sibTrans" cxnId="{B9B39D59-EF00-4D79-BCA7-81DD8120E4D2}">
      <dgm:prSet/>
      <dgm:spPr/>
      <dgm:t>
        <a:bodyPr/>
        <a:lstStyle/>
        <a:p>
          <a:endParaRPr lang="en-US"/>
        </a:p>
      </dgm:t>
    </dgm:pt>
    <dgm:pt modelId="{E66D2B7E-FC05-4E9E-A1AB-A6BD4377A718}">
      <dgm:prSet phldrT="[Text]"/>
      <dgm:spPr/>
      <dgm:t>
        <a:bodyPr/>
        <a:lstStyle/>
        <a:p>
          <a:r>
            <a:rPr lang="en-US" dirty="0" smtClean="0"/>
            <a:t>Doubles estate tax exemption</a:t>
          </a:r>
          <a:endParaRPr lang="en-US" dirty="0"/>
        </a:p>
      </dgm:t>
    </dgm:pt>
    <dgm:pt modelId="{5130EBF0-8547-4116-8B84-627FBB2C61C6}" type="parTrans" cxnId="{056EC7D8-C682-4EBA-A1D4-4478711684B1}">
      <dgm:prSet/>
      <dgm:spPr/>
      <dgm:t>
        <a:bodyPr/>
        <a:lstStyle/>
        <a:p>
          <a:endParaRPr lang="en-US"/>
        </a:p>
      </dgm:t>
    </dgm:pt>
    <dgm:pt modelId="{AA86F28D-8F6E-4FF0-B6B7-88A2038D8927}" type="sibTrans" cxnId="{056EC7D8-C682-4EBA-A1D4-4478711684B1}">
      <dgm:prSet/>
      <dgm:spPr/>
      <dgm:t>
        <a:bodyPr/>
        <a:lstStyle/>
        <a:p>
          <a:endParaRPr lang="en-US"/>
        </a:p>
      </dgm:t>
    </dgm:pt>
    <dgm:pt modelId="{2D2F1218-4651-47B6-AF73-8B4DAB38CDEC}">
      <dgm:prSet phldrT="[Text]"/>
      <dgm:spPr/>
      <dgm:t>
        <a:bodyPr/>
        <a:lstStyle/>
        <a:p>
          <a:r>
            <a:rPr lang="en-US" dirty="0" smtClean="0"/>
            <a:t>$11.2 million per individual, $22.4 million per married couple</a:t>
          </a:r>
          <a:endParaRPr lang="en-US" dirty="0"/>
        </a:p>
      </dgm:t>
    </dgm:pt>
    <dgm:pt modelId="{C199B583-8290-4D72-95AC-EE9958BD09EE}" type="parTrans" cxnId="{F905CA3E-BFFB-4D6C-AF08-E8F068001166}">
      <dgm:prSet/>
      <dgm:spPr/>
      <dgm:t>
        <a:bodyPr/>
        <a:lstStyle/>
        <a:p>
          <a:endParaRPr lang="en-US"/>
        </a:p>
      </dgm:t>
    </dgm:pt>
    <dgm:pt modelId="{A1A60880-DBB8-4DCB-9295-73523EF19A45}" type="sibTrans" cxnId="{F905CA3E-BFFB-4D6C-AF08-E8F068001166}">
      <dgm:prSet/>
      <dgm:spPr/>
      <dgm:t>
        <a:bodyPr/>
        <a:lstStyle/>
        <a:p>
          <a:endParaRPr lang="en-US"/>
        </a:p>
      </dgm:t>
    </dgm:pt>
    <dgm:pt modelId="{11851163-BCAF-43E0-A09A-2DE9684559C3}">
      <dgm:prSet phldrT="[Text]"/>
      <dgm:spPr/>
      <dgm:t>
        <a:bodyPr/>
        <a:lstStyle/>
        <a:p>
          <a:r>
            <a:rPr lang="en-US" dirty="0" smtClean="0"/>
            <a:t>Benefits only ultra-wealthy</a:t>
          </a:r>
          <a:endParaRPr lang="en-US" dirty="0"/>
        </a:p>
      </dgm:t>
    </dgm:pt>
    <dgm:pt modelId="{D2DEE120-1FB6-4B71-94AC-6746C4E9EA09}" type="parTrans" cxnId="{A0D19DBB-BB3A-4E52-BD71-6E03F060AE25}">
      <dgm:prSet/>
      <dgm:spPr/>
      <dgm:t>
        <a:bodyPr/>
        <a:lstStyle/>
        <a:p>
          <a:endParaRPr lang="en-US"/>
        </a:p>
      </dgm:t>
    </dgm:pt>
    <dgm:pt modelId="{82B0920A-97B5-42E6-90A6-880C4394A8A4}" type="sibTrans" cxnId="{A0D19DBB-BB3A-4E52-BD71-6E03F060AE25}">
      <dgm:prSet/>
      <dgm:spPr/>
      <dgm:t>
        <a:bodyPr/>
        <a:lstStyle/>
        <a:p>
          <a:endParaRPr lang="en-US"/>
        </a:p>
      </dgm:t>
    </dgm:pt>
    <dgm:pt modelId="{B025146E-869D-4D34-926D-62240B30F51F}">
      <dgm:prSet phldrT="[Text]"/>
      <dgm:spPr/>
      <dgm:t>
        <a:bodyPr/>
        <a:lstStyle/>
        <a:p>
          <a:r>
            <a:rPr lang="en-US" dirty="0" smtClean="0"/>
            <a:t>529 Plan use expanded</a:t>
          </a:r>
          <a:endParaRPr lang="en-US" dirty="0"/>
        </a:p>
      </dgm:t>
    </dgm:pt>
    <dgm:pt modelId="{4CFCC08E-FB8F-4364-8ACA-BEE6FEE6EFAB}" type="parTrans" cxnId="{489ABDEA-56D9-4E8A-AFA8-C310A1FB972C}">
      <dgm:prSet/>
      <dgm:spPr/>
      <dgm:t>
        <a:bodyPr/>
        <a:lstStyle/>
        <a:p>
          <a:endParaRPr lang="en-US"/>
        </a:p>
      </dgm:t>
    </dgm:pt>
    <dgm:pt modelId="{069F3A61-175A-4CE9-BCEB-C7A8B896A6C7}" type="sibTrans" cxnId="{489ABDEA-56D9-4E8A-AFA8-C310A1FB972C}">
      <dgm:prSet/>
      <dgm:spPr/>
      <dgm:t>
        <a:bodyPr/>
        <a:lstStyle/>
        <a:p>
          <a:endParaRPr lang="en-US"/>
        </a:p>
      </dgm:t>
    </dgm:pt>
    <dgm:pt modelId="{51E8A793-EECC-4537-8C06-BF9C8DB73C82}">
      <dgm:prSet phldrT="[Text]"/>
      <dgm:spPr/>
      <dgm:t>
        <a:bodyPr/>
        <a:lstStyle/>
        <a:p>
          <a:r>
            <a:rPr lang="en-US" dirty="0" smtClean="0"/>
            <a:t>Can now be used to fund private school (primary &amp; secondary education)</a:t>
          </a:r>
          <a:endParaRPr lang="en-US" dirty="0"/>
        </a:p>
      </dgm:t>
    </dgm:pt>
    <dgm:pt modelId="{7C37856E-4E9C-4EA1-BA28-DC849CA14064}" type="parTrans" cxnId="{00CDE8D4-7CF1-4787-A01F-C83F4D9DC739}">
      <dgm:prSet/>
      <dgm:spPr/>
      <dgm:t>
        <a:bodyPr/>
        <a:lstStyle/>
        <a:p>
          <a:endParaRPr lang="en-US"/>
        </a:p>
      </dgm:t>
    </dgm:pt>
    <dgm:pt modelId="{28021EDD-B94B-4042-A632-321B5E935580}" type="sibTrans" cxnId="{00CDE8D4-7CF1-4787-A01F-C83F4D9DC739}">
      <dgm:prSet/>
      <dgm:spPr/>
      <dgm:t>
        <a:bodyPr/>
        <a:lstStyle/>
        <a:p>
          <a:endParaRPr lang="en-US"/>
        </a:p>
      </dgm:t>
    </dgm:pt>
    <dgm:pt modelId="{A6AB9801-F0A5-42F1-AA4F-55DD85659F27}" type="pres">
      <dgm:prSet presAssocID="{4D2C597C-E6D1-4628-A160-343FD97F65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926B5-51BC-4B91-AD6A-18A8AB578AB9}" type="pres">
      <dgm:prSet presAssocID="{4B3F7494-36D9-487D-9308-D624993EB9E9}" presName="linNode" presStyleCnt="0"/>
      <dgm:spPr/>
    </dgm:pt>
    <dgm:pt modelId="{EB3C221D-4304-4D7E-BC60-DF5790F7923A}" type="pres">
      <dgm:prSet presAssocID="{4B3F7494-36D9-487D-9308-D624993EB9E9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D2A34-37AC-4A4B-9191-7E9E146B712B}" type="pres">
      <dgm:prSet presAssocID="{4B3F7494-36D9-487D-9308-D624993EB9E9}" presName="bracket" presStyleLbl="parChTrans1D1" presStyleIdx="0" presStyleCnt="6"/>
      <dgm:spPr/>
    </dgm:pt>
    <dgm:pt modelId="{40FE12BD-E0BD-4D2C-9D3F-AB9E345F3315}" type="pres">
      <dgm:prSet presAssocID="{4B3F7494-36D9-487D-9308-D624993EB9E9}" presName="spH" presStyleCnt="0"/>
      <dgm:spPr/>
    </dgm:pt>
    <dgm:pt modelId="{57357B14-3BE6-4FE6-98D0-2EF3D665FEF8}" type="pres">
      <dgm:prSet presAssocID="{4B3F7494-36D9-487D-9308-D624993EB9E9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1BD7B-CC74-4509-A917-EB71766B2D1A}" type="pres">
      <dgm:prSet presAssocID="{F0EB8308-C104-4576-80B6-9301610CE0AC}" presName="spV" presStyleCnt="0"/>
      <dgm:spPr/>
    </dgm:pt>
    <dgm:pt modelId="{339DD58E-39AA-4C46-95B4-4C5FB6799367}" type="pres">
      <dgm:prSet presAssocID="{4B27D4FC-31DB-42E3-B760-4854B90B67CC}" presName="linNode" presStyleCnt="0"/>
      <dgm:spPr/>
    </dgm:pt>
    <dgm:pt modelId="{13D6565D-41BC-43E0-991C-18BE9A55859C}" type="pres">
      <dgm:prSet presAssocID="{4B27D4FC-31DB-42E3-B760-4854B90B67CC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521DE-77C8-40F3-93A2-0CE4ED6E8D4C}" type="pres">
      <dgm:prSet presAssocID="{4B27D4FC-31DB-42E3-B760-4854B90B67CC}" presName="bracket" presStyleLbl="parChTrans1D1" presStyleIdx="1" presStyleCnt="6"/>
      <dgm:spPr/>
    </dgm:pt>
    <dgm:pt modelId="{5E2D1497-3B4C-4F80-A3AE-24D39EB57B9F}" type="pres">
      <dgm:prSet presAssocID="{4B27D4FC-31DB-42E3-B760-4854B90B67CC}" presName="spH" presStyleCnt="0"/>
      <dgm:spPr/>
    </dgm:pt>
    <dgm:pt modelId="{DBC1943D-A9DB-41BF-8862-1B282D2A35FF}" type="pres">
      <dgm:prSet presAssocID="{4B27D4FC-31DB-42E3-B760-4854B90B67CC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06E551-E78F-456E-A8EA-3B59BDCA414F}" type="pres">
      <dgm:prSet presAssocID="{ED08A68A-5F8E-42DE-89D5-F77DEDDB757D}" presName="spV" presStyleCnt="0"/>
      <dgm:spPr/>
    </dgm:pt>
    <dgm:pt modelId="{1E2B19A0-22FC-4132-91D2-939D275C5A21}" type="pres">
      <dgm:prSet presAssocID="{B82CA7FB-3ABA-461E-9DC9-5CA27AD761EE}" presName="linNode" presStyleCnt="0"/>
      <dgm:spPr/>
    </dgm:pt>
    <dgm:pt modelId="{12FD3773-ED3F-4D70-BED2-9EF7E929585A}" type="pres">
      <dgm:prSet presAssocID="{B82CA7FB-3ABA-461E-9DC9-5CA27AD761EE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B430D9-D228-48D8-86D9-26E969CC8AA6}" type="pres">
      <dgm:prSet presAssocID="{B82CA7FB-3ABA-461E-9DC9-5CA27AD761EE}" presName="bracket" presStyleLbl="parChTrans1D1" presStyleIdx="2" presStyleCnt="6"/>
      <dgm:spPr/>
    </dgm:pt>
    <dgm:pt modelId="{518699DE-1DF4-490E-8B4F-02BEA2DF9F66}" type="pres">
      <dgm:prSet presAssocID="{B82CA7FB-3ABA-461E-9DC9-5CA27AD761EE}" presName="spH" presStyleCnt="0"/>
      <dgm:spPr/>
    </dgm:pt>
    <dgm:pt modelId="{23798A42-A55D-4999-9581-B6C2E6D3888E}" type="pres">
      <dgm:prSet presAssocID="{B82CA7FB-3ABA-461E-9DC9-5CA27AD761EE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EFAF8-2E9D-43F1-A268-3433685D44AA}" type="pres">
      <dgm:prSet presAssocID="{5E466B8F-82C3-455E-B8D2-CB17F2E4FA11}" presName="spV" presStyleCnt="0"/>
      <dgm:spPr/>
    </dgm:pt>
    <dgm:pt modelId="{50DCE82B-542B-43A5-A30E-335FC35ACDFF}" type="pres">
      <dgm:prSet presAssocID="{E16EEC63-4BB9-49E7-BA78-D4D7F48C7CA9}" presName="linNode" presStyleCnt="0"/>
      <dgm:spPr/>
    </dgm:pt>
    <dgm:pt modelId="{E46D713B-51C5-41E7-A799-4B8E8A45E78F}" type="pres">
      <dgm:prSet presAssocID="{E16EEC63-4BB9-49E7-BA78-D4D7F48C7CA9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70055-B72D-49C5-AA4A-101D66858242}" type="pres">
      <dgm:prSet presAssocID="{E16EEC63-4BB9-49E7-BA78-D4D7F48C7CA9}" presName="bracket" presStyleLbl="parChTrans1D1" presStyleIdx="3" presStyleCnt="6"/>
      <dgm:spPr/>
    </dgm:pt>
    <dgm:pt modelId="{AFF1B580-3D83-465C-9A8A-39ABA6D8506B}" type="pres">
      <dgm:prSet presAssocID="{E16EEC63-4BB9-49E7-BA78-D4D7F48C7CA9}" presName="spH" presStyleCnt="0"/>
      <dgm:spPr/>
    </dgm:pt>
    <dgm:pt modelId="{E5AC63F8-78C8-4363-B92F-0828220F4B3B}" type="pres">
      <dgm:prSet presAssocID="{E16EEC63-4BB9-49E7-BA78-D4D7F48C7CA9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F735C-07CC-440F-9DFB-1A8657DE9194}" type="pres">
      <dgm:prSet presAssocID="{0D3440C8-4E0F-4209-BFA6-432E2F7D6C07}" presName="spV" presStyleCnt="0"/>
      <dgm:spPr/>
    </dgm:pt>
    <dgm:pt modelId="{27FBC8E1-F4D6-473B-AB6F-14CB6C532A40}" type="pres">
      <dgm:prSet presAssocID="{B025146E-869D-4D34-926D-62240B30F51F}" presName="linNode" presStyleCnt="0"/>
      <dgm:spPr/>
    </dgm:pt>
    <dgm:pt modelId="{CA13CDA5-B068-45ED-A347-EE2EA89C3B17}" type="pres">
      <dgm:prSet presAssocID="{B025146E-869D-4D34-926D-62240B30F51F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54F5C-1E66-447A-B8BE-DDFDDEF416F3}" type="pres">
      <dgm:prSet presAssocID="{B025146E-869D-4D34-926D-62240B30F51F}" presName="bracket" presStyleLbl="parChTrans1D1" presStyleIdx="4" presStyleCnt="6"/>
      <dgm:spPr/>
    </dgm:pt>
    <dgm:pt modelId="{0D3273BA-DFEE-45B1-A0C2-282DD746FC0A}" type="pres">
      <dgm:prSet presAssocID="{B025146E-869D-4D34-926D-62240B30F51F}" presName="spH" presStyleCnt="0"/>
      <dgm:spPr/>
    </dgm:pt>
    <dgm:pt modelId="{BC11B505-BF14-484D-85C3-52C92EF97C96}" type="pres">
      <dgm:prSet presAssocID="{B025146E-869D-4D34-926D-62240B30F51F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2561DD-C6C4-4C58-8F7D-AB753364E444}" type="pres">
      <dgm:prSet presAssocID="{069F3A61-175A-4CE9-BCEB-C7A8B896A6C7}" presName="spV" presStyleCnt="0"/>
      <dgm:spPr/>
    </dgm:pt>
    <dgm:pt modelId="{D2DE14EA-DF26-404E-A748-96E5AC680920}" type="pres">
      <dgm:prSet presAssocID="{E66D2B7E-FC05-4E9E-A1AB-A6BD4377A718}" presName="linNode" presStyleCnt="0"/>
      <dgm:spPr/>
    </dgm:pt>
    <dgm:pt modelId="{5C444517-7AEF-4B5F-B566-0B78E1BA30CE}" type="pres">
      <dgm:prSet presAssocID="{E66D2B7E-FC05-4E9E-A1AB-A6BD4377A718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BA3A6E-674C-4627-82D8-9A3768DC156A}" type="pres">
      <dgm:prSet presAssocID="{E66D2B7E-FC05-4E9E-A1AB-A6BD4377A718}" presName="bracket" presStyleLbl="parChTrans1D1" presStyleIdx="5" presStyleCnt="6"/>
      <dgm:spPr/>
    </dgm:pt>
    <dgm:pt modelId="{F705FC72-E7AC-464B-BEE8-35DCA30DF72B}" type="pres">
      <dgm:prSet presAssocID="{E66D2B7E-FC05-4E9E-A1AB-A6BD4377A718}" presName="spH" presStyleCnt="0"/>
      <dgm:spPr/>
    </dgm:pt>
    <dgm:pt modelId="{CB761B76-9E89-4E4D-AE22-243EA8AA2CBF}" type="pres">
      <dgm:prSet presAssocID="{E66D2B7E-FC05-4E9E-A1AB-A6BD4377A718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18D072-53B3-422D-9AF1-A07A4A19D9EF}" type="presOf" srcId="{2D2F1218-4651-47B6-AF73-8B4DAB38CDEC}" destId="{CB761B76-9E89-4E4D-AE22-243EA8AA2CBF}" srcOrd="0" destOrd="0" presId="urn:diagrams.loki3.com/BracketList"/>
    <dgm:cxn modelId="{4C9E38A2-C25B-4718-AD82-9738455AA1D9}" type="presOf" srcId="{B025146E-869D-4D34-926D-62240B30F51F}" destId="{CA13CDA5-B068-45ED-A347-EE2EA89C3B17}" srcOrd="0" destOrd="0" presId="urn:diagrams.loki3.com/BracketList"/>
    <dgm:cxn modelId="{295B99F8-5BB2-441C-A89D-76C535670B36}" type="presOf" srcId="{BCB9AD36-7A06-4A36-8397-DFBA2E992E74}" destId="{E5AC63F8-78C8-4363-B92F-0828220F4B3B}" srcOrd="0" destOrd="2" presId="urn:diagrams.loki3.com/BracketList"/>
    <dgm:cxn modelId="{D5E6E87B-08D7-4EFA-8800-DCE58507ABA2}" type="presOf" srcId="{07B0F32E-064B-4F6F-A48A-97195450E8D3}" destId="{23798A42-A55D-4999-9581-B6C2E6D3888E}" srcOrd="0" destOrd="0" presId="urn:diagrams.loki3.com/BracketList"/>
    <dgm:cxn modelId="{A0D19DBB-BB3A-4E52-BD71-6E03F060AE25}" srcId="{E66D2B7E-FC05-4E9E-A1AB-A6BD4377A718}" destId="{11851163-BCAF-43E0-A09A-2DE9684559C3}" srcOrd="1" destOrd="0" parTransId="{D2DEE120-1FB6-4B71-94AC-6746C4E9EA09}" sibTransId="{82B0920A-97B5-42E6-90A6-880C4394A8A4}"/>
    <dgm:cxn modelId="{05C38411-F142-4591-9CAF-A3C854200F4B}" type="presOf" srcId="{4B3F7494-36D9-487D-9308-D624993EB9E9}" destId="{EB3C221D-4304-4D7E-BC60-DF5790F7923A}" srcOrd="0" destOrd="0" presId="urn:diagrams.loki3.com/BracketList"/>
    <dgm:cxn modelId="{00CDE8D4-7CF1-4787-A01F-C83F4D9DC739}" srcId="{B025146E-869D-4D34-926D-62240B30F51F}" destId="{51E8A793-EECC-4537-8C06-BF9C8DB73C82}" srcOrd="0" destOrd="0" parTransId="{7C37856E-4E9C-4EA1-BA28-DC849CA14064}" sibTransId="{28021EDD-B94B-4042-A632-321B5E935580}"/>
    <dgm:cxn modelId="{CA5F6B17-1D0E-4FF3-AB53-E88CD576B494}" type="presOf" srcId="{5BCD9072-1E7B-4989-9FA9-CB77CFF87E7B}" destId="{E5AC63F8-78C8-4363-B92F-0828220F4B3B}" srcOrd="0" destOrd="1" presId="urn:diagrams.loki3.com/BracketList"/>
    <dgm:cxn modelId="{8C7D6D36-F4AD-463F-AF09-08F13F58E622}" type="presOf" srcId="{1D376E6D-D9E9-47D9-870E-9C1A2E8DCC58}" destId="{DBC1943D-A9DB-41BF-8862-1B282D2A35FF}" srcOrd="0" destOrd="0" presId="urn:diagrams.loki3.com/BracketList"/>
    <dgm:cxn modelId="{E964C493-B2F6-4681-9D67-8E35C88C41BD}" type="presOf" srcId="{474B8CB3-BF98-40CB-8E44-279769897B7E}" destId="{57357B14-3BE6-4FE6-98D0-2EF3D665FEF8}" srcOrd="0" destOrd="1" presId="urn:diagrams.loki3.com/BracketList"/>
    <dgm:cxn modelId="{489ABDEA-56D9-4E8A-AFA8-C310A1FB972C}" srcId="{4D2C597C-E6D1-4628-A160-343FD97F65F0}" destId="{B025146E-869D-4D34-926D-62240B30F51F}" srcOrd="4" destOrd="0" parTransId="{4CFCC08E-FB8F-4364-8ACA-BEE6FEE6EFAB}" sibTransId="{069F3A61-175A-4CE9-BCEB-C7A8B896A6C7}"/>
    <dgm:cxn modelId="{4CBA7DE8-C558-4AE3-A1E3-C77CE5281764}" type="presOf" srcId="{EA213F90-1F5E-437A-9170-098A8F5D1571}" destId="{E5AC63F8-78C8-4363-B92F-0828220F4B3B}" srcOrd="0" destOrd="0" presId="urn:diagrams.loki3.com/BracketList"/>
    <dgm:cxn modelId="{5AF2D866-2DAD-4298-9499-C78CB07DE9A0}" type="presOf" srcId="{BFD99BCA-CCEF-4A66-87F1-232BFF9C3A08}" destId="{DBC1943D-A9DB-41BF-8862-1B282D2A35FF}" srcOrd="0" destOrd="1" presId="urn:diagrams.loki3.com/BracketList"/>
    <dgm:cxn modelId="{7BD23D98-31EC-4A95-971F-E628E49A6F5F}" srcId="{4B27D4FC-31DB-42E3-B760-4854B90B67CC}" destId="{1D376E6D-D9E9-47D9-870E-9C1A2E8DCC58}" srcOrd="0" destOrd="0" parTransId="{3CB5C0ED-DE97-4C6F-9BD6-C15928F6C2F4}" sibTransId="{C34A06D5-8AF4-4434-B64D-F2A20DB6C59B}"/>
    <dgm:cxn modelId="{D29FB9F6-E24F-4C2F-9C4A-9C8322FEE8CD}" srcId="{E16EEC63-4BB9-49E7-BA78-D4D7F48C7CA9}" destId="{5BCD9072-1E7B-4989-9FA9-CB77CFF87E7B}" srcOrd="1" destOrd="0" parTransId="{F552B966-6648-4185-97B9-1B297F2E936C}" sibTransId="{6AEBF7AC-B9CB-4593-BA35-E0A1EA1DA93C}"/>
    <dgm:cxn modelId="{794A65B0-4EF9-44DE-BCD5-AD0D42F49569}" type="presOf" srcId="{E66D2B7E-FC05-4E9E-A1AB-A6BD4377A718}" destId="{5C444517-7AEF-4B5F-B566-0B78E1BA30CE}" srcOrd="0" destOrd="0" presId="urn:diagrams.loki3.com/BracketList"/>
    <dgm:cxn modelId="{47396FF9-E5E1-4275-BE8A-091D54E7E5DF}" srcId="{4D2C597C-E6D1-4628-A160-343FD97F65F0}" destId="{B82CA7FB-3ABA-461E-9DC9-5CA27AD761EE}" srcOrd="2" destOrd="0" parTransId="{2E268664-4E43-4C14-A544-C9D98DA5C283}" sibTransId="{5E466B8F-82C3-455E-B8D2-CB17F2E4FA11}"/>
    <dgm:cxn modelId="{2742B747-745E-489D-9338-750BB4439ABB}" srcId="{B82CA7FB-3ABA-461E-9DC9-5CA27AD761EE}" destId="{748033D2-6799-4132-A7C5-15A9C6870CA2}" srcOrd="1" destOrd="0" parTransId="{998A6B6E-790E-4A9D-AA52-69E4FBB0E0F4}" sibTransId="{50F8AA34-414A-412A-859C-3C235CCE9E4E}"/>
    <dgm:cxn modelId="{7821C194-0D9C-4B91-9019-3A0A68A8F4E0}" type="presOf" srcId="{51E8A793-EECC-4537-8C06-BF9C8DB73C82}" destId="{BC11B505-BF14-484D-85C3-52C92EF97C96}" srcOrd="0" destOrd="0" presId="urn:diagrams.loki3.com/BracketList"/>
    <dgm:cxn modelId="{282A87A5-91B4-4537-A695-0C1C8510214F}" srcId="{4D2C597C-E6D1-4628-A160-343FD97F65F0}" destId="{E16EEC63-4BB9-49E7-BA78-D4D7F48C7CA9}" srcOrd="3" destOrd="0" parTransId="{749B0B1E-0870-4ECA-AE08-C55C7352C1D4}" sibTransId="{0D3440C8-4E0F-4209-BFA6-432E2F7D6C07}"/>
    <dgm:cxn modelId="{B9B39D59-EF00-4D79-BCA7-81DD8120E4D2}" srcId="{E16EEC63-4BB9-49E7-BA78-D4D7F48C7CA9}" destId="{BCB9AD36-7A06-4A36-8397-DFBA2E992E74}" srcOrd="2" destOrd="0" parTransId="{C3DFC271-5FFD-4DC6-AC66-6250DD5C85E4}" sibTransId="{A8EC7520-A988-495A-A0BD-48F88F6FB15C}"/>
    <dgm:cxn modelId="{ADFEC026-301D-492A-89BE-ACBC0C19E87D}" type="presOf" srcId="{748033D2-6799-4132-A7C5-15A9C6870CA2}" destId="{23798A42-A55D-4999-9581-B6C2E6D3888E}" srcOrd="0" destOrd="1" presId="urn:diagrams.loki3.com/BracketList"/>
    <dgm:cxn modelId="{0D4BF5F0-C69E-44C4-A60D-62BF96973050}" type="presOf" srcId="{4D2C597C-E6D1-4628-A160-343FD97F65F0}" destId="{A6AB9801-F0A5-42F1-AA4F-55DD85659F27}" srcOrd="0" destOrd="0" presId="urn:diagrams.loki3.com/BracketList"/>
    <dgm:cxn modelId="{0024F43C-D069-4984-A40F-0BC8F1E1200C}" srcId="{E16EEC63-4BB9-49E7-BA78-D4D7F48C7CA9}" destId="{EA213F90-1F5E-437A-9170-098A8F5D1571}" srcOrd="0" destOrd="0" parTransId="{28A0E08E-CE50-4F8C-B3D6-CD282AE1A0BC}" sibTransId="{E3884EC5-9B8B-48A8-B229-B05D90D74332}"/>
    <dgm:cxn modelId="{81196F1D-23EC-4A8D-924E-0406AA39298C}" srcId="{B82CA7FB-3ABA-461E-9DC9-5CA27AD761EE}" destId="{07B0F32E-064B-4F6F-A48A-97195450E8D3}" srcOrd="0" destOrd="0" parTransId="{748E28FB-8380-4ECF-844D-6C9D627C7D1F}" sibTransId="{535F4291-AA1F-4690-8BA8-8FE1101A1400}"/>
    <dgm:cxn modelId="{555ABA7B-EB5E-4D75-9462-7ACC6DAD1F46}" srcId="{4B3F7494-36D9-487D-9308-D624993EB9E9}" destId="{474B8CB3-BF98-40CB-8E44-279769897B7E}" srcOrd="1" destOrd="0" parTransId="{039CFAD0-5628-4A9E-8599-0949136CFB4D}" sibTransId="{3F3D248A-3DFB-464F-9030-E14C3BFA668A}"/>
    <dgm:cxn modelId="{C19805ED-D6FF-4263-9940-619B406CE3D8}" type="presOf" srcId="{7B39E429-BFE9-414C-A81A-4E29B4959A05}" destId="{57357B14-3BE6-4FE6-98D0-2EF3D665FEF8}" srcOrd="0" destOrd="0" presId="urn:diagrams.loki3.com/BracketList"/>
    <dgm:cxn modelId="{7FFAB020-6F6C-47D7-94D7-52B937072EB0}" srcId="{4B27D4FC-31DB-42E3-B760-4854B90B67CC}" destId="{BFD99BCA-CCEF-4A66-87F1-232BFF9C3A08}" srcOrd="1" destOrd="0" parTransId="{8E7D36F5-CEEA-4AF1-84B8-217F303D9F94}" sibTransId="{8CE88200-E816-4257-828D-B97AFA1CBCCD}"/>
    <dgm:cxn modelId="{F905CA3E-BFFB-4D6C-AF08-E8F068001166}" srcId="{E66D2B7E-FC05-4E9E-A1AB-A6BD4377A718}" destId="{2D2F1218-4651-47B6-AF73-8B4DAB38CDEC}" srcOrd="0" destOrd="0" parTransId="{C199B583-8290-4D72-95AC-EE9958BD09EE}" sibTransId="{A1A60880-DBB8-4DCB-9295-73523EF19A45}"/>
    <dgm:cxn modelId="{A74C29C2-AC58-4492-B883-02A6FF4F01B0}" srcId="{4D2C597C-E6D1-4628-A160-343FD97F65F0}" destId="{4B27D4FC-31DB-42E3-B760-4854B90B67CC}" srcOrd="1" destOrd="0" parTransId="{274B8202-1A5C-48E5-9E6C-79A6034BC307}" sibTransId="{ED08A68A-5F8E-42DE-89D5-F77DEDDB757D}"/>
    <dgm:cxn modelId="{B2818640-897C-4DED-953C-7A258E0914FD}" type="presOf" srcId="{E16EEC63-4BB9-49E7-BA78-D4D7F48C7CA9}" destId="{E46D713B-51C5-41E7-A799-4B8E8A45E78F}" srcOrd="0" destOrd="0" presId="urn:diagrams.loki3.com/BracketList"/>
    <dgm:cxn modelId="{9F4547AB-11AB-420F-B415-3BF8E817C7FC}" type="presOf" srcId="{11851163-BCAF-43E0-A09A-2DE9684559C3}" destId="{CB761B76-9E89-4E4D-AE22-243EA8AA2CBF}" srcOrd="0" destOrd="1" presId="urn:diagrams.loki3.com/BracketList"/>
    <dgm:cxn modelId="{0AA5C967-00C2-4E0C-B9A8-682BBD7A3CBC}" srcId="{4B3F7494-36D9-487D-9308-D624993EB9E9}" destId="{7B39E429-BFE9-414C-A81A-4E29B4959A05}" srcOrd="0" destOrd="0" parTransId="{4C2E2013-73B6-4DB0-A623-38BE66C94ED9}" sibTransId="{556F6D7E-D260-4837-BB43-49B294D97085}"/>
    <dgm:cxn modelId="{30952144-214F-4366-B21D-A4119474EAC1}" srcId="{4D2C597C-E6D1-4628-A160-343FD97F65F0}" destId="{4B3F7494-36D9-487D-9308-D624993EB9E9}" srcOrd="0" destOrd="0" parTransId="{C859B990-EC10-4614-80D6-B880764B4D5A}" sibTransId="{F0EB8308-C104-4576-80B6-9301610CE0AC}"/>
    <dgm:cxn modelId="{664AB144-5076-4A7B-8B38-0FC2B57F4E9A}" type="presOf" srcId="{B82CA7FB-3ABA-461E-9DC9-5CA27AD761EE}" destId="{12FD3773-ED3F-4D70-BED2-9EF7E929585A}" srcOrd="0" destOrd="0" presId="urn:diagrams.loki3.com/BracketList"/>
    <dgm:cxn modelId="{A7D95489-BE86-4D8F-B571-A3364226A203}" type="presOf" srcId="{4B27D4FC-31DB-42E3-B760-4854B90B67CC}" destId="{13D6565D-41BC-43E0-991C-18BE9A55859C}" srcOrd="0" destOrd="0" presId="urn:diagrams.loki3.com/BracketList"/>
    <dgm:cxn modelId="{056EC7D8-C682-4EBA-A1D4-4478711684B1}" srcId="{4D2C597C-E6D1-4628-A160-343FD97F65F0}" destId="{E66D2B7E-FC05-4E9E-A1AB-A6BD4377A718}" srcOrd="5" destOrd="0" parTransId="{5130EBF0-8547-4116-8B84-627FBB2C61C6}" sibTransId="{AA86F28D-8F6E-4FF0-B6B7-88A2038D8927}"/>
    <dgm:cxn modelId="{CA1CE041-61AA-49E7-B0AD-34599CF71C46}" type="presParOf" srcId="{A6AB9801-F0A5-42F1-AA4F-55DD85659F27}" destId="{6B6926B5-51BC-4B91-AD6A-18A8AB578AB9}" srcOrd="0" destOrd="0" presId="urn:diagrams.loki3.com/BracketList"/>
    <dgm:cxn modelId="{B60EB299-3070-455B-8850-99A0D25E0995}" type="presParOf" srcId="{6B6926B5-51BC-4B91-AD6A-18A8AB578AB9}" destId="{EB3C221D-4304-4D7E-BC60-DF5790F7923A}" srcOrd="0" destOrd="0" presId="urn:diagrams.loki3.com/BracketList"/>
    <dgm:cxn modelId="{D2151A46-4129-4D7B-A113-735DD49797E9}" type="presParOf" srcId="{6B6926B5-51BC-4B91-AD6A-18A8AB578AB9}" destId="{E28D2A34-37AC-4A4B-9191-7E9E146B712B}" srcOrd="1" destOrd="0" presId="urn:diagrams.loki3.com/BracketList"/>
    <dgm:cxn modelId="{76F05A91-FE68-4FDA-B2BF-4FB69BB04F08}" type="presParOf" srcId="{6B6926B5-51BC-4B91-AD6A-18A8AB578AB9}" destId="{40FE12BD-E0BD-4D2C-9D3F-AB9E345F3315}" srcOrd="2" destOrd="0" presId="urn:diagrams.loki3.com/BracketList"/>
    <dgm:cxn modelId="{08E34E3B-4192-4571-8C14-77CA227E7394}" type="presParOf" srcId="{6B6926B5-51BC-4B91-AD6A-18A8AB578AB9}" destId="{57357B14-3BE6-4FE6-98D0-2EF3D665FEF8}" srcOrd="3" destOrd="0" presId="urn:diagrams.loki3.com/BracketList"/>
    <dgm:cxn modelId="{CA79DEA8-72DD-4589-AA19-3B42CAD511E7}" type="presParOf" srcId="{A6AB9801-F0A5-42F1-AA4F-55DD85659F27}" destId="{8071BD7B-CC74-4509-A917-EB71766B2D1A}" srcOrd="1" destOrd="0" presId="urn:diagrams.loki3.com/BracketList"/>
    <dgm:cxn modelId="{8537D4E0-8599-4B72-AF6D-5584F30256C6}" type="presParOf" srcId="{A6AB9801-F0A5-42F1-AA4F-55DD85659F27}" destId="{339DD58E-39AA-4C46-95B4-4C5FB6799367}" srcOrd="2" destOrd="0" presId="urn:diagrams.loki3.com/BracketList"/>
    <dgm:cxn modelId="{48D29B0D-F4DB-4B1E-93AE-CFBE79011932}" type="presParOf" srcId="{339DD58E-39AA-4C46-95B4-4C5FB6799367}" destId="{13D6565D-41BC-43E0-991C-18BE9A55859C}" srcOrd="0" destOrd="0" presId="urn:diagrams.loki3.com/BracketList"/>
    <dgm:cxn modelId="{66C62B02-A48A-4906-AEC7-8E4B88870209}" type="presParOf" srcId="{339DD58E-39AA-4C46-95B4-4C5FB6799367}" destId="{220521DE-77C8-40F3-93A2-0CE4ED6E8D4C}" srcOrd="1" destOrd="0" presId="urn:diagrams.loki3.com/BracketList"/>
    <dgm:cxn modelId="{554A15C9-5927-4F3B-95F1-E03E861F2D19}" type="presParOf" srcId="{339DD58E-39AA-4C46-95B4-4C5FB6799367}" destId="{5E2D1497-3B4C-4F80-A3AE-24D39EB57B9F}" srcOrd="2" destOrd="0" presId="urn:diagrams.loki3.com/BracketList"/>
    <dgm:cxn modelId="{D8150FAE-8FE6-4233-BC9E-16EC4BDC7AD1}" type="presParOf" srcId="{339DD58E-39AA-4C46-95B4-4C5FB6799367}" destId="{DBC1943D-A9DB-41BF-8862-1B282D2A35FF}" srcOrd="3" destOrd="0" presId="urn:diagrams.loki3.com/BracketList"/>
    <dgm:cxn modelId="{D63829CC-C7D7-4D7E-B136-DE66E488BD79}" type="presParOf" srcId="{A6AB9801-F0A5-42F1-AA4F-55DD85659F27}" destId="{6A06E551-E78F-456E-A8EA-3B59BDCA414F}" srcOrd="3" destOrd="0" presId="urn:diagrams.loki3.com/BracketList"/>
    <dgm:cxn modelId="{B0B99F6F-0A46-4724-AF34-FDB02F0EA21E}" type="presParOf" srcId="{A6AB9801-F0A5-42F1-AA4F-55DD85659F27}" destId="{1E2B19A0-22FC-4132-91D2-939D275C5A21}" srcOrd="4" destOrd="0" presId="urn:diagrams.loki3.com/BracketList"/>
    <dgm:cxn modelId="{B2E5C66D-2347-4DF6-A7B6-099ACEA0E444}" type="presParOf" srcId="{1E2B19A0-22FC-4132-91D2-939D275C5A21}" destId="{12FD3773-ED3F-4D70-BED2-9EF7E929585A}" srcOrd="0" destOrd="0" presId="urn:diagrams.loki3.com/BracketList"/>
    <dgm:cxn modelId="{53420F61-CCBC-44C1-9ACB-7D531C5ABC24}" type="presParOf" srcId="{1E2B19A0-22FC-4132-91D2-939D275C5A21}" destId="{A3B430D9-D228-48D8-86D9-26E969CC8AA6}" srcOrd="1" destOrd="0" presId="urn:diagrams.loki3.com/BracketList"/>
    <dgm:cxn modelId="{25ACD3EB-340F-4D87-927F-E96FC07042F2}" type="presParOf" srcId="{1E2B19A0-22FC-4132-91D2-939D275C5A21}" destId="{518699DE-1DF4-490E-8B4F-02BEA2DF9F66}" srcOrd="2" destOrd="0" presId="urn:diagrams.loki3.com/BracketList"/>
    <dgm:cxn modelId="{DBA58E13-765E-4CF0-8CAB-4285E902BA2E}" type="presParOf" srcId="{1E2B19A0-22FC-4132-91D2-939D275C5A21}" destId="{23798A42-A55D-4999-9581-B6C2E6D3888E}" srcOrd="3" destOrd="0" presId="urn:diagrams.loki3.com/BracketList"/>
    <dgm:cxn modelId="{95EB6C3F-DC4E-4A31-B52F-219CBCAFFDD5}" type="presParOf" srcId="{A6AB9801-F0A5-42F1-AA4F-55DD85659F27}" destId="{392EFAF8-2E9D-43F1-A268-3433685D44AA}" srcOrd="5" destOrd="0" presId="urn:diagrams.loki3.com/BracketList"/>
    <dgm:cxn modelId="{267BC193-37D1-4551-AE9E-D2887D54CE33}" type="presParOf" srcId="{A6AB9801-F0A5-42F1-AA4F-55DD85659F27}" destId="{50DCE82B-542B-43A5-A30E-335FC35ACDFF}" srcOrd="6" destOrd="0" presId="urn:diagrams.loki3.com/BracketList"/>
    <dgm:cxn modelId="{1BFAFAB3-FFED-48B9-B4A2-08AC5377F933}" type="presParOf" srcId="{50DCE82B-542B-43A5-A30E-335FC35ACDFF}" destId="{E46D713B-51C5-41E7-A799-4B8E8A45E78F}" srcOrd="0" destOrd="0" presId="urn:diagrams.loki3.com/BracketList"/>
    <dgm:cxn modelId="{8DA54234-E050-4E34-98E1-E70907B14925}" type="presParOf" srcId="{50DCE82B-542B-43A5-A30E-335FC35ACDFF}" destId="{E2B70055-B72D-49C5-AA4A-101D66858242}" srcOrd="1" destOrd="0" presId="urn:diagrams.loki3.com/BracketList"/>
    <dgm:cxn modelId="{E444CFA0-5C92-41B3-8854-4A60E472E8A3}" type="presParOf" srcId="{50DCE82B-542B-43A5-A30E-335FC35ACDFF}" destId="{AFF1B580-3D83-465C-9A8A-39ABA6D8506B}" srcOrd="2" destOrd="0" presId="urn:diagrams.loki3.com/BracketList"/>
    <dgm:cxn modelId="{61B7196C-3F3E-4C47-8EC9-5CCB3A731FCB}" type="presParOf" srcId="{50DCE82B-542B-43A5-A30E-335FC35ACDFF}" destId="{E5AC63F8-78C8-4363-B92F-0828220F4B3B}" srcOrd="3" destOrd="0" presId="urn:diagrams.loki3.com/BracketList"/>
    <dgm:cxn modelId="{CBC64030-0F5C-4747-A536-9CD8C999ED46}" type="presParOf" srcId="{A6AB9801-F0A5-42F1-AA4F-55DD85659F27}" destId="{9F3F735C-07CC-440F-9DFB-1A8657DE9194}" srcOrd="7" destOrd="0" presId="urn:diagrams.loki3.com/BracketList"/>
    <dgm:cxn modelId="{4D5CCBDB-DAA4-4E70-AA7F-A6BAEAFCDE81}" type="presParOf" srcId="{A6AB9801-F0A5-42F1-AA4F-55DD85659F27}" destId="{27FBC8E1-F4D6-473B-AB6F-14CB6C532A40}" srcOrd="8" destOrd="0" presId="urn:diagrams.loki3.com/BracketList"/>
    <dgm:cxn modelId="{D31F42F9-49F3-4688-9F85-CE6023A0159E}" type="presParOf" srcId="{27FBC8E1-F4D6-473B-AB6F-14CB6C532A40}" destId="{CA13CDA5-B068-45ED-A347-EE2EA89C3B17}" srcOrd="0" destOrd="0" presId="urn:diagrams.loki3.com/BracketList"/>
    <dgm:cxn modelId="{040DB173-E016-4DD1-953A-3073199F77DF}" type="presParOf" srcId="{27FBC8E1-F4D6-473B-AB6F-14CB6C532A40}" destId="{DE454F5C-1E66-447A-B8BE-DDFDDEF416F3}" srcOrd="1" destOrd="0" presId="urn:diagrams.loki3.com/BracketList"/>
    <dgm:cxn modelId="{5F242F66-DDF8-46B3-BC61-01E5921761DA}" type="presParOf" srcId="{27FBC8E1-F4D6-473B-AB6F-14CB6C532A40}" destId="{0D3273BA-DFEE-45B1-A0C2-282DD746FC0A}" srcOrd="2" destOrd="0" presId="urn:diagrams.loki3.com/BracketList"/>
    <dgm:cxn modelId="{E9123B1E-3BBC-4BAF-AA47-A70FD1BB296E}" type="presParOf" srcId="{27FBC8E1-F4D6-473B-AB6F-14CB6C532A40}" destId="{BC11B505-BF14-484D-85C3-52C92EF97C96}" srcOrd="3" destOrd="0" presId="urn:diagrams.loki3.com/BracketList"/>
    <dgm:cxn modelId="{D046B148-D74B-4BE1-B420-566E3AB0259C}" type="presParOf" srcId="{A6AB9801-F0A5-42F1-AA4F-55DD85659F27}" destId="{D32561DD-C6C4-4C58-8F7D-AB753364E444}" srcOrd="9" destOrd="0" presId="urn:diagrams.loki3.com/BracketList"/>
    <dgm:cxn modelId="{D02E8C89-A897-4733-94F6-D1622CA3A2D2}" type="presParOf" srcId="{A6AB9801-F0A5-42F1-AA4F-55DD85659F27}" destId="{D2DE14EA-DF26-404E-A748-96E5AC680920}" srcOrd="10" destOrd="0" presId="urn:diagrams.loki3.com/BracketList"/>
    <dgm:cxn modelId="{82D23E5A-668C-4DE7-8095-ABCF2AB2FFD3}" type="presParOf" srcId="{D2DE14EA-DF26-404E-A748-96E5AC680920}" destId="{5C444517-7AEF-4B5F-B566-0B78E1BA30CE}" srcOrd="0" destOrd="0" presId="urn:diagrams.loki3.com/BracketList"/>
    <dgm:cxn modelId="{7AB26930-B62A-4A4F-A865-EBDBA9729571}" type="presParOf" srcId="{D2DE14EA-DF26-404E-A748-96E5AC680920}" destId="{2DBA3A6E-674C-4627-82D8-9A3768DC156A}" srcOrd="1" destOrd="0" presId="urn:diagrams.loki3.com/BracketList"/>
    <dgm:cxn modelId="{ABC1BAA0-D6EB-4A16-AC89-9D639C90A682}" type="presParOf" srcId="{D2DE14EA-DF26-404E-A748-96E5AC680920}" destId="{F705FC72-E7AC-464B-BEE8-35DCA30DF72B}" srcOrd="2" destOrd="0" presId="urn:diagrams.loki3.com/BracketList"/>
    <dgm:cxn modelId="{C39627B0-9A2C-4ECB-8C5F-3739DE2356AC}" type="presParOf" srcId="{D2DE14EA-DF26-404E-A748-96E5AC680920}" destId="{CB761B76-9E89-4E4D-AE22-243EA8AA2CBF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2C597C-E6D1-4628-A160-343FD97F65F0}" type="doc">
      <dgm:prSet loTypeId="urn:diagrams.loki3.com/BracketList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4B3F7494-36D9-487D-9308-D624993EB9E9}">
      <dgm:prSet phldrT="[Text]"/>
      <dgm:spPr/>
      <dgm:t>
        <a:bodyPr/>
        <a:lstStyle/>
        <a:p>
          <a:r>
            <a:rPr lang="en-US" dirty="0" smtClean="0"/>
            <a:t>Eliminates personal exemptions</a:t>
          </a:r>
          <a:endParaRPr lang="en-US" dirty="0"/>
        </a:p>
      </dgm:t>
    </dgm:pt>
    <dgm:pt modelId="{C859B990-EC10-4614-80D6-B880764B4D5A}" type="parTrans" cxnId="{30952144-214F-4366-B21D-A4119474EAC1}">
      <dgm:prSet/>
      <dgm:spPr/>
      <dgm:t>
        <a:bodyPr/>
        <a:lstStyle/>
        <a:p>
          <a:endParaRPr lang="en-US"/>
        </a:p>
      </dgm:t>
    </dgm:pt>
    <dgm:pt modelId="{F0EB8308-C104-4576-80B6-9301610CE0AC}" type="sibTrans" cxnId="{30952144-214F-4366-B21D-A4119474EAC1}">
      <dgm:prSet/>
      <dgm:spPr/>
      <dgm:t>
        <a:bodyPr/>
        <a:lstStyle/>
        <a:p>
          <a:endParaRPr lang="en-US"/>
        </a:p>
      </dgm:t>
    </dgm:pt>
    <dgm:pt modelId="{3339669D-4BE5-42E7-9BE8-7BD381317AF3}">
      <dgm:prSet phldrT="[Text]"/>
      <dgm:spPr/>
      <dgm:t>
        <a:bodyPr/>
        <a:lstStyle/>
        <a:p>
          <a:r>
            <a:rPr lang="en-US" dirty="0" smtClean="0"/>
            <a:t>At current $4,050 each, offsets much of standard deduction increase</a:t>
          </a:r>
          <a:endParaRPr lang="en-US" dirty="0"/>
        </a:p>
      </dgm:t>
    </dgm:pt>
    <dgm:pt modelId="{7AA47648-B827-4960-B183-AA75E7D52EB4}" type="parTrans" cxnId="{B294783D-F3B0-4223-8C2A-BFA06BC7E33D}">
      <dgm:prSet/>
      <dgm:spPr/>
      <dgm:t>
        <a:bodyPr/>
        <a:lstStyle/>
        <a:p>
          <a:endParaRPr lang="en-US"/>
        </a:p>
      </dgm:t>
    </dgm:pt>
    <dgm:pt modelId="{D91A459A-895B-4DEE-AB08-25EA676DAF42}" type="sibTrans" cxnId="{B294783D-F3B0-4223-8C2A-BFA06BC7E33D}">
      <dgm:prSet/>
      <dgm:spPr/>
      <dgm:t>
        <a:bodyPr/>
        <a:lstStyle/>
        <a:p>
          <a:endParaRPr lang="en-US"/>
        </a:p>
      </dgm:t>
    </dgm:pt>
    <dgm:pt modelId="{58C13204-EB56-4E6D-AD42-8F1E40E94BB0}">
      <dgm:prSet phldrT="[Text]"/>
      <dgm:spPr/>
      <dgm:t>
        <a:bodyPr/>
        <a:lstStyle/>
        <a:p>
          <a:r>
            <a:rPr lang="en-US" dirty="0" smtClean="0"/>
            <a:t>Reduces mortgage interest deductions</a:t>
          </a:r>
          <a:endParaRPr lang="en-US" dirty="0"/>
        </a:p>
      </dgm:t>
    </dgm:pt>
    <dgm:pt modelId="{512E0D36-192C-4576-AC52-1E285CD57DCF}" type="parTrans" cxnId="{FD028ECE-EC7A-4BFD-9DAE-C2D8C7CFC8F7}">
      <dgm:prSet/>
      <dgm:spPr/>
      <dgm:t>
        <a:bodyPr/>
        <a:lstStyle/>
        <a:p>
          <a:endParaRPr lang="en-US"/>
        </a:p>
      </dgm:t>
    </dgm:pt>
    <dgm:pt modelId="{3B316ACF-2AAB-4FD5-9B63-6539CD857FE3}" type="sibTrans" cxnId="{FD028ECE-EC7A-4BFD-9DAE-C2D8C7CFC8F7}">
      <dgm:prSet/>
      <dgm:spPr/>
      <dgm:t>
        <a:bodyPr/>
        <a:lstStyle/>
        <a:p>
          <a:endParaRPr lang="en-US"/>
        </a:p>
      </dgm:t>
    </dgm:pt>
    <dgm:pt modelId="{ADBE7246-6FD6-4F3B-99DB-D8DC11D3DCA2}">
      <dgm:prSet phldrT="[Text]"/>
      <dgm:spPr/>
      <dgm:t>
        <a:bodyPr/>
        <a:lstStyle/>
        <a:p>
          <a:r>
            <a:rPr lang="en-US" dirty="0" smtClean="0"/>
            <a:t>Max principal $750,000</a:t>
          </a:r>
          <a:endParaRPr lang="en-US" dirty="0"/>
        </a:p>
      </dgm:t>
    </dgm:pt>
    <dgm:pt modelId="{536C04E8-C780-4F11-BA87-16A454BDB5B6}" type="parTrans" cxnId="{E5C6D5B1-72CB-4D9C-9141-081CAC1B806C}">
      <dgm:prSet/>
      <dgm:spPr/>
      <dgm:t>
        <a:bodyPr/>
        <a:lstStyle/>
        <a:p>
          <a:endParaRPr lang="en-US"/>
        </a:p>
      </dgm:t>
    </dgm:pt>
    <dgm:pt modelId="{DD3C839C-61C3-4D79-A3F9-9C959B5C37E7}" type="sibTrans" cxnId="{E5C6D5B1-72CB-4D9C-9141-081CAC1B806C}">
      <dgm:prSet/>
      <dgm:spPr/>
      <dgm:t>
        <a:bodyPr/>
        <a:lstStyle/>
        <a:p>
          <a:endParaRPr lang="en-US"/>
        </a:p>
      </dgm:t>
    </dgm:pt>
    <dgm:pt modelId="{2B22974D-4EAE-4B66-B4DD-99E37E81B954}">
      <dgm:prSet phldrT="[Text]"/>
      <dgm:spPr/>
      <dgm:t>
        <a:bodyPr/>
        <a:lstStyle/>
        <a:p>
          <a:r>
            <a:rPr lang="en-US" dirty="0" smtClean="0"/>
            <a:t>No deduction for home equity interest</a:t>
          </a:r>
          <a:endParaRPr lang="en-US" dirty="0"/>
        </a:p>
      </dgm:t>
    </dgm:pt>
    <dgm:pt modelId="{40E176CB-B3D1-4031-907D-F07BFBE00AA3}" type="parTrans" cxnId="{0ECAC8FE-ADA3-41B5-BB86-E5103AF48E99}">
      <dgm:prSet/>
      <dgm:spPr/>
      <dgm:t>
        <a:bodyPr/>
        <a:lstStyle/>
        <a:p>
          <a:endParaRPr lang="en-US"/>
        </a:p>
      </dgm:t>
    </dgm:pt>
    <dgm:pt modelId="{98E3F189-750F-43D3-9766-55F510FF9350}" type="sibTrans" cxnId="{0ECAC8FE-ADA3-41B5-BB86-E5103AF48E99}">
      <dgm:prSet/>
      <dgm:spPr/>
      <dgm:t>
        <a:bodyPr/>
        <a:lstStyle/>
        <a:p>
          <a:endParaRPr lang="en-US"/>
        </a:p>
      </dgm:t>
    </dgm:pt>
    <dgm:pt modelId="{3D743182-6119-40D4-B29E-C42FBA13504F}">
      <dgm:prSet phldrT="[Text]"/>
      <dgm:spPr/>
      <dgm:t>
        <a:bodyPr/>
        <a:lstStyle/>
        <a:p>
          <a:r>
            <a:rPr lang="en-US" dirty="0" smtClean="0"/>
            <a:t>Eliminates miscellaneous itemized deductions</a:t>
          </a:r>
          <a:endParaRPr lang="en-US" dirty="0"/>
        </a:p>
      </dgm:t>
    </dgm:pt>
    <dgm:pt modelId="{936D32C1-EB7B-401A-B60F-60E60B789EE1}" type="parTrans" cxnId="{1C6A9483-738C-4F00-9240-2E74DA53CC11}">
      <dgm:prSet/>
      <dgm:spPr/>
      <dgm:t>
        <a:bodyPr/>
        <a:lstStyle/>
        <a:p>
          <a:endParaRPr lang="en-US"/>
        </a:p>
      </dgm:t>
    </dgm:pt>
    <dgm:pt modelId="{8707467B-CF16-492E-88A9-32CEB6765295}" type="sibTrans" cxnId="{1C6A9483-738C-4F00-9240-2E74DA53CC11}">
      <dgm:prSet/>
      <dgm:spPr/>
      <dgm:t>
        <a:bodyPr/>
        <a:lstStyle/>
        <a:p>
          <a:endParaRPr lang="en-US"/>
        </a:p>
      </dgm:t>
    </dgm:pt>
    <dgm:pt modelId="{6D8B972F-908A-4E9A-AB6F-64907C2FA4EC}">
      <dgm:prSet phldrT="[Text]"/>
      <dgm:spPr/>
      <dgm:t>
        <a:bodyPr/>
        <a:lstStyle/>
        <a:p>
          <a:r>
            <a:rPr lang="en-US" dirty="0" smtClean="0"/>
            <a:t>Tax prep fees</a:t>
          </a:r>
          <a:endParaRPr lang="en-US" dirty="0"/>
        </a:p>
      </dgm:t>
    </dgm:pt>
    <dgm:pt modelId="{84C4CD3D-E931-4682-A9D1-98E8F51285B1}" type="parTrans" cxnId="{5CF5D3AC-3566-4188-AC97-6B0F4094B689}">
      <dgm:prSet/>
      <dgm:spPr/>
      <dgm:t>
        <a:bodyPr/>
        <a:lstStyle/>
        <a:p>
          <a:endParaRPr lang="en-US"/>
        </a:p>
      </dgm:t>
    </dgm:pt>
    <dgm:pt modelId="{E48F5A64-986F-4DB1-A11D-7796F41A755E}" type="sibTrans" cxnId="{5CF5D3AC-3566-4188-AC97-6B0F4094B689}">
      <dgm:prSet/>
      <dgm:spPr/>
      <dgm:t>
        <a:bodyPr/>
        <a:lstStyle/>
        <a:p>
          <a:endParaRPr lang="en-US"/>
        </a:p>
      </dgm:t>
    </dgm:pt>
    <dgm:pt modelId="{7E27B3C7-41DC-4122-9C32-BF9CB1BFF0B5}">
      <dgm:prSet phldrT="[Text]"/>
      <dgm:spPr/>
      <dgm:t>
        <a:bodyPr/>
        <a:lstStyle/>
        <a:p>
          <a:r>
            <a:rPr lang="en-US" dirty="0" smtClean="0"/>
            <a:t>Investment management fees</a:t>
          </a:r>
          <a:endParaRPr lang="en-US" dirty="0"/>
        </a:p>
      </dgm:t>
    </dgm:pt>
    <dgm:pt modelId="{01BDA2B9-DE10-48E0-8F33-A74E143C277B}" type="parTrans" cxnId="{1330C543-76BC-420A-BDE0-7685EB381BC2}">
      <dgm:prSet/>
      <dgm:spPr/>
      <dgm:t>
        <a:bodyPr/>
        <a:lstStyle/>
        <a:p>
          <a:endParaRPr lang="en-US"/>
        </a:p>
      </dgm:t>
    </dgm:pt>
    <dgm:pt modelId="{25753A02-F2BD-4D6B-BEDE-C8E8D41FC2BE}" type="sibTrans" cxnId="{1330C543-76BC-420A-BDE0-7685EB381BC2}">
      <dgm:prSet/>
      <dgm:spPr/>
      <dgm:t>
        <a:bodyPr/>
        <a:lstStyle/>
        <a:p>
          <a:endParaRPr lang="en-US"/>
        </a:p>
      </dgm:t>
    </dgm:pt>
    <dgm:pt modelId="{1339AE6E-58FC-4C82-AB89-343945BDF50D}">
      <dgm:prSet phldrT="[Text]"/>
      <dgm:spPr/>
      <dgm:t>
        <a:bodyPr/>
        <a:lstStyle/>
        <a:p>
          <a:r>
            <a:rPr lang="en-US" dirty="0" smtClean="0"/>
            <a:t>Employee business expenses</a:t>
          </a:r>
          <a:endParaRPr lang="en-US" dirty="0"/>
        </a:p>
      </dgm:t>
    </dgm:pt>
    <dgm:pt modelId="{5281787B-7A7A-4404-9C2B-68AAE84FC284}" type="parTrans" cxnId="{24DD357E-15A7-48E3-A6E4-4635919C973C}">
      <dgm:prSet/>
      <dgm:spPr/>
      <dgm:t>
        <a:bodyPr/>
        <a:lstStyle/>
        <a:p>
          <a:endParaRPr lang="en-US"/>
        </a:p>
      </dgm:t>
    </dgm:pt>
    <dgm:pt modelId="{513FA818-CD11-4290-9E26-9316C811BB86}" type="sibTrans" cxnId="{24DD357E-15A7-48E3-A6E4-4635919C973C}">
      <dgm:prSet/>
      <dgm:spPr/>
      <dgm:t>
        <a:bodyPr/>
        <a:lstStyle/>
        <a:p>
          <a:endParaRPr lang="en-US"/>
        </a:p>
      </dgm:t>
    </dgm:pt>
    <dgm:pt modelId="{109C4D56-17A6-430C-A25F-697B9F3C20C4}">
      <dgm:prSet phldrT="[Text]"/>
      <dgm:spPr/>
      <dgm:t>
        <a:bodyPr/>
        <a:lstStyle/>
        <a:p>
          <a:r>
            <a:rPr lang="en-US" dirty="0" smtClean="0"/>
            <a:t>Professional &amp; union dues</a:t>
          </a:r>
          <a:endParaRPr lang="en-US" dirty="0"/>
        </a:p>
      </dgm:t>
    </dgm:pt>
    <dgm:pt modelId="{FAB7E78F-611F-40D7-8628-93A995393741}" type="parTrans" cxnId="{B985D522-C270-4E19-AA5C-2844CC472566}">
      <dgm:prSet/>
      <dgm:spPr/>
      <dgm:t>
        <a:bodyPr/>
        <a:lstStyle/>
        <a:p>
          <a:endParaRPr lang="en-US"/>
        </a:p>
      </dgm:t>
    </dgm:pt>
    <dgm:pt modelId="{731AD893-FB38-49E6-94A9-8E79571477FD}" type="sibTrans" cxnId="{B985D522-C270-4E19-AA5C-2844CC472566}">
      <dgm:prSet/>
      <dgm:spPr/>
      <dgm:t>
        <a:bodyPr/>
        <a:lstStyle/>
        <a:p>
          <a:endParaRPr lang="en-US"/>
        </a:p>
      </dgm:t>
    </dgm:pt>
    <dgm:pt modelId="{6E23EAD4-35D3-48EC-9C23-AB34E6550C6A}">
      <dgm:prSet phldrT="[Text]"/>
      <dgm:spPr/>
      <dgm:t>
        <a:bodyPr/>
        <a:lstStyle/>
        <a:p>
          <a:r>
            <a:rPr lang="en-US" dirty="0" smtClean="0"/>
            <a:t>Reduces state &amp; local tax deductions</a:t>
          </a:r>
          <a:endParaRPr lang="en-US" dirty="0"/>
        </a:p>
      </dgm:t>
    </dgm:pt>
    <dgm:pt modelId="{EEC6DC7C-99FA-402C-B7C7-1E77FD7F200E}" type="parTrans" cxnId="{EEAE26DA-A5A0-4E5A-AD5D-96D99B7B9A7C}">
      <dgm:prSet/>
      <dgm:spPr/>
      <dgm:t>
        <a:bodyPr/>
        <a:lstStyle/>
        <a:p>
          <a:endParaRPr lang="en-US"/>
        </a:p>
      </dgm:t>
    </dgm:pt>
    <dgm:pt modelId="{85B76575-1554-4B2B-AD3A-2D88970EE009}" type="sibTrans" cxnId="{EEAE26DA-A5A0-4E5A-AD5D-96D99B7B9A7C}">
      <dgm:prSet/>
      <dgm:spPr/>
      <dgm:t>
        <a:bodyPr/>
        <a:lstStyle/>
        <a:p>
          <a:endParaRPr lang="en-US"/>
        </a:p>
      </dgm:t>
    </dgm:pt>
    <dgm:pt modelId="{670E0FB6-E411-4973-BE85-0878BB59BB92}">
      <dgm:prSet phldrT="[Text]"/>
      <dgm:spPr/>
      <dgm:t>
        <a:bodyPr/>
        <a:lstStyle/>
        <a:p>
          <a:r>
            <a:rPr lang="en-US" dirty="0" smtClean="0"/>
            <a:t>Maximum deduction for combined state, local &amp; property taxes = $10,000</a:t>
          </a:r>
          <a:endParaRPr lang="en-US" dirty="0"/>
        </a:p>
      </dgm:t>
    </dgm:pt>
    <dgm:pt modelId="{92F2FA4D-0150-4972-BEC4-921AB3338EC6}" type="parTrans" cxnId="{E736B0DA-E3D5-4F03-82AF-73B77FE3F36D}">
      <dgm:prSet/>
      <dgm:spPr/>
      <dgm:t>
        <a:bodyPr/>
        <a:lstStyle/>
        <a:p>
          <a:endParaRPr lang="en-US"/>
        </a:p>
      </dgm:t>
    </dgm:pt>
    <dgm:pt modelId="{D93400B1-ED06-4FB3-BE65-62F80BC488A4}" type="sibTrans" cxnId="{E736B0DA-E3D5-4F03-82AF-73B77FE3F36D}">
      <dgm:prSet/>
      <dgm:spPr/>
      <dgm:t>
        <a:bodyPr/>
        <a:lstStyle/>
        <a:p>
          <a:endParaRPr lang="en-US"/>
        </a:p>
      </dgm:t>
    </dgm:pt>
    <dgm:pt modelId="{67387EDA-67C9-4FF1-874D-84DECF9EBFBD}">
      <dgm:prSet phldrT="[Text]"/>
      <dgm:spPr/>
      <dgm:t>
        <a:bodyPr/>
        <a:lstStyle/>
        <a:p>
          <a:r>
            <a:rPr lang="en-US" dirty="0" smtClean="0"/>
            <a:t>Fewer people will itemize</a:t>
          </a:r>
          <a:endParaRPr lang="en-US" dirty="0"/>
        </a:p>
      </dgm:t>
    </dgm:pt>
    <dgm:pt modelId="{2487A975-3F29-45B9-8D52-C4F3ABC1768F}" type="parTrans" cxnId="{E9B5D8A7-ABBB-4DCF-BBF9-0F0AFF638512}">
      <dgm:prSet/>
      <dgm:spPr/>
      <dgm:t>
        <a:bodyPr/>
        <a:lstStyle/>
        <a:p>
          <a:endParaRPr lang="en-US"/>
        </a:p>
      </dgm:t>
    </dgm:pt>
    <dgm:pt modelId="{D29BADF3-5F4C-4A4E-8BED-DBA81C1506CF}" type="sibTrans" cxnId="{E9B5D8A7-ABBB-4DCF-BBF9-0F0AFF638512}">
      <dgm:prSet/>
      <dgm:spPr/>
      <dgm:t>
        <a:bodyPr/>
        <a:lstStyle/>
        <a:p>
          <a:endParaRPr lang="en-US"/>
        </a:p>
      </dgm:t>
    </dgm:pt>
    <dgm:pt modelId="{EF450362-F44F-4660-97CF-52DF4C66A376}">
      <dgm:prSet phldrT="[Text]"/>
      <dgm:spPr/>
      <dgm:t>
        <a:bodyPr/>
        <a:lstStyle/>
        <a:p>
          <a:r>
            <a:rPr lang="en-US" dirty="0" smtClean="0"/>
            <a:t>Hurts high tax states</a:t>
          </a:r>
          <a:endParaRPr lang="en-US" dirty="0"/>
        </a:p>
      </dgm:t>
    </dgm:pt>
    <dgm:pt modelId="{2C8FD596-7C94-46A8-8067-586E61EA651D}" type="parTrans" cxnId="{C3AC9198-D4E6-438A-ADDB-581B203FEC04}">
      <dgm:prSet/>
      <dgm:spPr/>
      <dgm:t>
        <a:bodyPr/>
        <a:lstStyle/>
        <a:p>
          <a:endParaRPr lang="en-US"/>
        </a:p>
      </dgm:t>
    </dgm:pt>
    <dgm:pt modelId="{C21E1CE1-44E5-479C-A652-568FA2F839EA}" type="sibTrans" cxnId="{C3AC9198-D4E6-438A-ADDB-581B203FEC04}">
      <dgm:prSet/>
      <dgm:spPr/>
      <dgm:t>
        <a:bodyPr/>
        <a:lstStyle/>
        <a:p>
          <a:endParaRPr lang="en-US"/>
        </a:p>
      </dgm:t>
    </dgm:pt>
    <dgm:pt modelId="{2F2CE284-5E0E-42A5-BE4C-FDC6A0C74A23}">
      <dgm:prSet phldrT="[Text]"/>
      <dgm:spPr/>
      <dgm:t>
        <a:bodyPr/>
        <a:lstStyle/>
        <a:p>
          <a:r>
            <a:rPr lang="en-US" dirty="0" smtClean="0"/>
            <a:t>Could depress housing markets</a:t>
          </a:r>
          <a:endParaRPr lang="en-US" dirty="0"/>
        </a:p>
      </dgm:t>
    </dgm:pt>
    <dgm:pt modelId="{D2290139-6397-4DA8-912C-59059307931B}" type="parTrans" cxnId="{8DA60B63-97F8-4476-9206-E29945CB14B3}">
      <dgm:prSet/>
      <dgm:spPr/>
      <dgm:t>
        <a:bodyPr/>
        <a:lstStyle/>
        <a:p>
          <a:endParaRPr lang="en-US"/>
        </a:p>
      </dgm:t>
    </dgm:pt>
    <dgm:pt modelId="{AE12BB6B-B33A-421E-90F4-E0D60B0F0FF0}" type="sibTrans" cxnId="{8DA60B63-97F8-4476-9206-E29945CB14B3}">
      <dgm:prSet/>
      <dgm:spPr/>
      <dgm:t>
        <a:bodyPr/>
        <a:lstStyle/>
        <a:p>
          <a:endParaRPr lang="en-US"/>
        </a:p>
      </dgm:t>
    </dgm:pt>
    <dgm:pt modelId="{42C28649-BA8F-4323-84F6-C851A34ADFA3}">
      <dgm:prSet phldrT="[Text]"/>
      <dgm:spPr/>
      <dgm:t>
        <a:bodyPr/>
        <a:lstStyle/>
        <a:p>
          <a:r>
            <a:rPr lang="en-US" dirty="0" smtClean="0"/>
            <a:t>Eliminates moving expense deductions</a:t>
          </a:r>
          <a:endParaRPr lang="en-US" dirty="0"/>
        </a:p>
      </dgm:t>
    </dgm:pt>
    <dgm:pt modelId="{0B141C03-6A16-4328-A139-66BF64A9FCD2}" type="parTrans" cxnId="{D9CC31EF-1F1C-46A5-A4BB-F39D147408B9}">
      <dgm:prSet/>
      <dgm:spPr/>
      <dgm:t>
        <a:bodyPr/>
        <a:lstStyle/>
        <a:p>
          <a:endParaRPr lang="en-US"/>
        </a:p>
      </dgm:t>
    </dgm:pt>
    <dgm:pt modelId="{131853A1-2105-4C26-AF54-8CFF358C745E}" type="sibTrans" cxnId="{D9CC31EF-1F1C-46A5-A4BB-F39D147408B9}">
      <dgm:prSet/>
      <dgm:spPr/>
      <dgm:t>
        <a:bodyPr/>
        <a:lstStyle/>
        <a:p>
          <a:endParaRPr lang="en-US"/>
        </a:p>
      </dgm:t>
    </dgm:pt>
    <dgm:pt modelId="{C4083C38-693B-4FA4-8713-038325E1F7F1}">
      <dgm:prSet phldrT="[Text]"/>
      <dgm:spPr/>
      <dgm:t>
        <a:bodyPr/>
        <a:lstStyle/>
        <a:p>
          <a:r>
            <a:rPr lang="en-US" dirty="0" smtClean="0"/>
            <a:t>Except for military</a:t>
          </a:r>
          <a:endParaRPr lang="en-US" dirty="0"/>
        </a:p>
      </dgm:t>
    </dgm:pt>
    <dgm:pt modelId="{5F9DE8F5-478E-4F86-890B-B27EDBE2C72C}" type="parTrans" cxnId="{D2F7992B-BD70-4286-A729-D149F1108F2F}">
      <dgm:prSet/>
      <dgm:spPr/>
      <dgm:t>
        <a:bodyPr/>
        <a:lstStyle/>
        <a:p>
          <a:endParaRPr lang="en-US"/>
        </a:p>
      </dgm:t>
    </dgm:pt>
    <dgm:pt modelId="{9AB1AFD4-18AE-4C7C-B290-43028F39ED21}" type="sibTrans" cxnId="{D2F7992B-BD70-4286-A729-D149F1108F2F}">
      <dgm:prSet/>
      <dgm:spPr/>
      <dgm:t>
        <a:bodyPr/>
        <a:lstStyle/>
        <a:p>
          <a:endParaRPr lang="en-US"/>
        </a:p>
      </dgm:t>
    </dgm:pt>
    <dgm:pt modelId="{373ED28F-881C-4BA3-AD31-1A823EC25F93}">
      <dgm:prSet phldrT="[Text]"/>
      <dgm:spPr/>
      <dgm:t>
        <a:bodyPr/>
        <a:lstStyle/>
        <a:p>
          <a:r>
            <a:rPr lang="en-US" dirty="0" smtClean="0"/>
            <a:t>Places financial burden on workers who need to move for job</a:t>
          </a:r>
          <a:endParaRPr lang="en-US" dirty="0"/>
        </a:p>
      </dgm:t>
    </dgm:pt>
    <dgm:pt modelId="{18630B3B-B595-4EEC-96AC-458B26D8C581}" type="parTrans" cxnId="{E6BA7690-AC42-486A-9B74-A0231E25555B}">
      <dgm:prSet/>
      <dgm:spPr/>
      <dgm:t>
        <a:bodyPr/>
        <a:lstStyle/>
        <a:p>
          <a:endParaRPr lang="en-US"/>
        </a:p>
      </dgm:t>
    </dgm:pt>
    <dgm:pt modelId="{F44FAE08-3772-4B8F-86FE-0E461C1D4920}" type="sibTrans" cxnId="{E6BA7690-AC42-486A-9B74-A0231E25555B}">
      <dgm:prSet/>
      <dgm:spPr/>
      <dgm:t>
        <a:bodyPr/>
        <a:lstStyle/>
        <a:p>
          <a:endParaRPr lang="en-US"/>
        </a:p>
      </dgm:t>
    </dgm:pt>
    <dgm:pt modelId="{DFD54D07-98AB-4C4A-9E60-F4E09346E23F}">
      <dgm:prSet phldrT="[Text]"/>
      <dgm:spPr/>
      <dgm:t>
        <a:bodyPr/>
        <a:lstStyle/>
        <a:p>
          <a:r>
            <a:rPr lang="en-US" dirty="0" smtClean="0"/>
            <a:t>Eliminates casualty loss deductions</a:t>
          </a:r>
          <a:endParaRPr lang="en-US" dirty="0"/>
        </a:p>
      </dgm:t>
    </dgm:pt>
    <dgm:pt modelId="{A8699224-BF4A-4C1B-83EF-A9BB4A5E37A0}" type="parTrans" cxnId="{7402CD6E-DD97-4A1C-B79D-BA5F61607A7F}">
      <dgm:prSet/>
      <dgm:spPr/>
      <dgm:t>
        <a:bodyPr/>
        <a:lstStyle/>
        <a:p>
          <a:endParaRPr lang="en-US"/>
        </a:p>
      </dgm:t>
    </dgm:pt>
    <dgm:pt modelId="{F12FF7AD-85D2-402D-B4EB-F73EFE13ABF0}" type="sibTrans" cxnId="{7402CD6E-DD97-4A1C-B79D-BA5F61607A7F}">
      <dgm:prSet/>
      <dgm:spPr/>
      <dgm:t>
        <a:bodyPr/>
        <a:lstStyle/>
        <a:p>
          <a:endParaRPr lang="en-US"/>
        </a:p>
      </dgm:t>
    </dgm:pt>
    <dgm:pt modelId="{65B9DE40-D6B4-4BE2-A4EC-4FDAF964A2DD}">
      <dgm:prSet phldrT="[Text]"/>
      <dgm:spPr/>
      <dgm:t>
        <a:bodyPr/>
        <a:lstStyle/>
        <a:p>
          <a:r>
            <a:rPr lang="en-US" dirty="0" smtClean="0"/>
            <a:t>Except for presidentially declared disasters</a:t>
          </a:r>
          <a:endParaRPr lang="en-US" dirty="0"/>
        </a:p>
      </dgm:t>
    </dgm:pt>
    <dgm:pt modelId="{016796F7-BAD0-4B0D-B053-2FC6365DC664}" type="parTrans" cxnId="{5F9D78AA-F390-4D18-9DDD-F66B513DA1B0}">
      <dgm:prSet/>
      <dgm:spPr/>
      <dgm:t>
        <a:bodyPr/>
        <a:lstStyle/>
        <a:p>
          <a:endParaRPr lang="en-US"/>
        </a:p>
      </dgm:t>
    </dgm:pt>
    <dgm:pt modelId="{2AF496FF-477C-4210-9572-B97F5547426B}" type="sibTrans" cxnId="{5F9D78AA-F390-4D18-9DDD-F66B513DA1B0}">
      <dgm:prSet/>
      <dgm:spPr/>
      <dgm:t>
        <a:bodyPr/>
        <a:lstStyle/>
        <a:p>
          <a:endParaRPr lang="en-US"/>
        </a:p>
      </dgm:t>
    </dgm:pt>
    <dgm:pt modelId="{A6AB9801-F0A5-42F1-AA4F-55DD85659F27}" type="pres">
      <dgm:prSet presAssocID="{4D2C597C-E6D1-4628-A160-343FD97F65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926B5-51BC-4B91-AD6A-18A8AB578AB9}" type="pres">
      <dgm:prSet presAssocID="{4B3F7494-36D9-487D-9308-D624993EB9E9}" presName="linNode" presStyleCnt="0"/>
      <dgm:spPr/>
    </dgm:pt>
    <dgm:pt modelId="{EB3C221D-4304-4D7E-BC60-DF5790F7923A}" type="pres">
      <dgm:prSet presAssocID="{4B3F7494-36D9-487D-9308-D624993EB9E9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D2A34-37AC-4A4B-9191-7E9E146B712B}" type="pres">
      <dgm:prSet presAssocID="{4B3F7494-36D9-487D-9308-D624993EB9E9}" presName="bracket" presStyleLbl="parChTrans1D1" presStyleIdx="0" presStyleCnt="6"/>
      <dgm:spPr/>
    </dgm:pt>
    <dgm:pt modelId="{40FE12BD-E0BD-4D2C-9D3F-AB9E345F3315}" type="pres">
      <dgm:prSet presAssocID="{4B3F7494-36D9-487D-9308-D624993EB9E9}" presName="spH" presStyleCnt="0"/>
      <dgm:spPr/>
    </dgm:pt>
    <dgm:pt modelId="{57357B14-3BE6-4FE6-98D0-2EF3D665FEF8}" type="pres">
      <dgm:prSet presAssocID="{4B3F7494-36D9-487D-9308-D624993EB9E9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1BD7B-CC74-4509-A917-EB71766B2D1A}" type="pres">
      <dgm:prSet presAssocID="{F0EB8308-C104-4576-80B6-9301610CE0AC}" presName="spV" presStyleCnt="0"/>
      <dgm:spPr/>
    </dgm:pt>
    <dgm:pt modelId="{364BB215-533D-4B77-A1D6-077654BBF1EC}" type="pres">
      <dgm:prSet presAssocID="{58C13204-EB56-4E6D-AD42-8F1E40E94BB0}" presName="linNode" presStyleCnt="0"/>
      <dgm:spPr/>
    </dgm:pt>
    <dgm:pt modelId="{A2CBFAA7-D36E-4600-AD0B-1B378BF9C0B7}" type="pres">
      <dgm:prSet presAssocID="{58C13204-EB56-4E6D-AD42-8F1E40E94BB0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387E5B-E798-4EEA-B97E-E535C1A947C8}" type="pres">
      <dgm:prSet presAssocID="{58C13204-EB56-4E6D-AD42-8F1E40E94BB0}" presName="bracket" presStyleLbl="parChTrans1D1" presStyleIdx="1" presStyleCnt="6"/>
      <dgm:spPr/>
    </dgm:pt>
    <dgm:pt modelId="{BE4B6020-5F93-48ED-9A58-6D811E6985C0}" type="pres">
      <dgm:prSet presAssocID="{58C13204-EB56-4E6D-AD42-8F1E40E94BB0}" presName="spH" presStyleCnt="0"/>
      <dgm:spPr/>
    </dgm:pt>
    <dgm:pt modelId="{F69E10C0-21CC-4C38-B90E-4D2D11387F3B}" type="pres">
      <dgm:prSet presAssocID="{58C13204-EB56-4E6D-AD42-8F1E40E94BB0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4735D1-309F-48B5-9214-159A767F605E}" type="pres">
      <dgm:prSet presAssocID="{3B316ACF-2AAB-4FD5-9B63-6539CD857FE3}" presName="spV" presStyleCnt="0"/>
      <dgm:spPr/>
    </dgm:pt>
    <dgm:pt modelId="{A1770A2F-93FA-4FDA-86D2-9CA42DF6463F}" type="pres">
      <dgm:prSet presAssocID="{3D743182-6119-40D4-B29E-C42FBA13504F}" presName="linNode" presStyleCnt="0"/>
      <dgm:spPr/>
    </dgm:pt>
    <dgm:pt modelId="{DEA8474D-CA44-4AFD-8AE1-B36214526B34}" type="pres">
      <dgm:prSet presAssocID="{3D743182-6119-40D4-B29E-C42FBA13504F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649AB2-EA1E-42AC-9F19-B6BAAAE1A35B}" type="pres">
      <dgm:prSet presAssocID="{3D743182-6119-40D4-B29E-C42FBA13504F}" presName="bracket" presStyleLbl="parChTrans1D1" presStyleIdx="2" presStyleCnt="6"/>
      <dgm:spPr/>
    </dgm:pt>
    <dgm:pt modelId="{66DDE9CC-4505-43D9-AC03-8DE557AF0430}" type="pres">
      <dgm:prSet presAssocID="{3D743182-6119-40D4-B29E-C42FBA13504F}" presName="spH" presStyleCnt="0"/>
      <dgm:spPr/>
    </dgm:pt>
    <dgm:pt modelId="{3638AA82-90A0-4872-943A-E98F2BBE9A06}" type="pres">
      <dgm:prSet presAssocID="{3D743182-6119-40D4-B29E-C42FBA13504F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A40035-305A-40C6-A49F-69D54B0E3B44}" type="pres">
      <dgm:prSet presAssocID="{8707467B-CF16-492E-88A9-32CEB6765295}" presName="spV" presStyleCnt="0"/>
      <dgm:spPr/>
    </dgm:pt>
    <dgm:pt modelId="{80F43ED4-3810-49CF-A3B0-BE25298AFF04}" type="pres">
      <dgm:prSet presAssocID="{6E23EAD4-35D3-48EC-9C23-AB34E6550C6A}" presName="linNode" presStyleCnt="0"/>
      <dgm:spPr/>
    </dgm:pt>
    <dgm:pt modelId="{68AA2B35-0B2E-4B85-A186-74F9CF1DE87B}" type="pres">
      <dgm:prSet presAssocID="{6E23EAD4-35D3-48EC-9C23-AB34E6550C6A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7BA09-B29C-4D75-9D63-868278220201}" type="pres">
      <dgm:prSet presAssocID="{6E23EAD4-35D3-48EC-9C23-AB34E6550C6A}" presName="bracket" presStyleLbl="parChTrans1D1" presStyleIdx="3" presStyleCnt="6"/>
      <dgm:spPr/>
    </dgm:pt>
    <dgm:pt modelId="{6EE36C6C-FE0B-48BC-A075-E6F7A362C373}" type="pres">
      <dgm:prSet presAssocID="{6E23EAD4-35D3-48EC-9C23-AB34E6550C6A}" presName="spH" presStyleCnt="0"/>
      <dgm:spPr/>
    </dgm:pt>
    <dgm:pt modelId="{015CB7AE-9A88-45EB-ACE0-F5A4C90ABD4B}" type="pres">
      <dgm:prSet presAssocID="{6E23EAD4-35D3-48EC-9C23-AB34E6550C6A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294F55-C614-41CE-BBC1-18BF582FE019}" type="pres">
      <dgm:prSet presAssocID="{85B76575-1554-4B2B-AD3A-2D88970EE009}" presName="spV" presStyleCnt="0"/>
      <dgm:spPr/>
    </dgm:pt>
    <dgm:pt modelId="{B38C76A1-6D56-44BE-91FE-02022F04E0A2}" type="pres">
      <dgm:prSet presAssocID="{42C28649-BA8F-4323-84F6-C851A34ADFA3}" presName="linNode" presStyleCnt="0"/>
      <dgm:spPr/>
    </dgm:pt>
    <dgm:pt modelId="{7FF11CF6-8706-472D-80F3-575F5C335009}" type="pres">
      <dgm:prSet presAssocID="{42C28649-BA8F-4323-84F6-C851A34ADFA3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91CB5-441B-4B2B-BB60-00C5895358E8}" type="pres">
      <dgm:prSet presAssocID="{42C28649-BA8F-4323-84F6-C851A34ADFA3}" presName="bracket" presStyleLbl="parChTrans1D1" presStyleIdx="4" presStyleCnt="6"/>
      <dgm:spPr/>
    </dgm:pt>
    <dgm:pt modelId="{371CC650-2595-48DE-BF76-B8000BD76FAA}" type="pres">
      <dgm:prSet presAssocID="{42C28649-BA8F-4323-84F6-C851A34ADFA3}" presName="spH" presStyleCnt="0"/>
      <dgm:spPr/>
    </dgm:pt>
    <dgm:pt modelId="{03B7C8BE-A4A7-43B2-85EB-CB5135ECD5EC}" type="pres">
      <dgm:prSet presAssocID="{42C28649-BA8F-4323-84F6-C851A34ADFA3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5B718B-B26D-464D-B006-D8B3AC8ECAB0}" type="pres">
      <dgm:prSet presAssocID="{131853A1-2105-4C26-AF54-8CFF358C745E}" presName="spV" presStyleCnt="0"/>
      <dgm:spPr/>
    </dgm:pt>
    <dgm:pt modelId="{B2B1EA4A-BC67-43D7-A444-0BC971019591}" type="pres">
      <dgm:prSet presAssocID="{DFD54D07-98AB-4C4A-9E60-F4E09346E23F}" presName="linNode" presStyleCnt="0"/>
      <dgm:spPr/>
    </dgm:pt>
    <dgm:pt modelId="{9BD7B649-CC9C-4FD5-AA2D-00567A11ABEF}" type="pres">
      <dgm:prSet presAssocID="{DFD54D07-98AB-4C4A-9E60-F4E09346E23F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E63CD-A914-4CE7-9AC6-8D988C3C7C26}" type="pres">
      <dgm:prSet presAssocID="{DFD54D07-98AB-4C4A-9E60-F4E09346E23F}" presName="bracket" presStyleLbl="parChTrans1D1" presStyleIdx="5" presStyleCnt="6"/>
      <dgm:spPr/>
    </dgm:pt>
    <dgm:pt modelId="{4CEA1600-843C-4DBD-AAC9-D35A3F7F0F3E}" type="pres">
      <dgm:prSet presAssocID="{DFD54D07-98AB-4C4A-9E60-F4E09346E23F}" presName="spH" presStyleCnt="0"/>
      <dgm:spPr/>
    </dgm:pt>
    <dgm:pt modelId="{BE38E823-85EA-49C2-936F-20716072AAFE}" type="pres">
      <dgm:prSet presAssocID="{DFD54D07-98AB-4C4A-9E60-F4E09346E23F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316B8-D2EC-469A-AAC2-1B33FD6DEE7E}" type="presOf" srcId="{C4083C38-693B-4FA4-8713-038325E1F7F1}" destId="{03B7C8BE-A4A7-43B2-85EB-CB5135ECD5EC}" srcOrd="0" destOrd="0" presId="urn:diagrams.loki3.com/BracketList"/>
    <dgm:cxn modelId="{EBB12774-F9D0-4933-A49B-D3FF8BA51BD8}" type="presOf" srcId="{3D743182-6119-40D4-B29E-C42FBA13504F}" destId="{DEA8474D-CA44-4AFD-8AE1-B36214526B34}" srcOrd="0" destOrd="0" presId="urn:diagrams.loki3.com/BracketList"/>
    <dgm:cxn modelId="{5F2DD6DA-C0D4-40FE-BE0E-75B134BC3B19}" type="presOf" srcId="{6E23EAD4-35D3-48EC-9C23-AB34E6550C6A}" destId="{68AA2B35-0B2E-4B85-A186-74F9CF1DE87B}" srcOrd="0" destOrd="0" presId="urn:diagrams.loki3.com/BracketList"/>
    <dgm:cxn modelId="{FD028ECE-EC7A-4BFD-9DAE-C2D8C7CFC8F7}" srcId="{4D2C597C-E6D1-4628-A160-343FD97F65F0}" destId="{58C13204-EB56-4E6D-AD42-8F1E40E94BB0}" srcOrd="1" destOrd="0" parTransId="{512E0D36-192C-4576-AC52-1E285CD57DCF}" sibTransId="{3B316ACF-2AAB-4FD5-9B63-6539CD857FE3}"/>
    <dgm:cxn modelId="{815988C9-6031-41A5-A253-9AB7DEA6C414}" type="presOf" srcId="{1339AE6E-58FC-4C82-AB89-343945BDF50D}" destId="{3638AA82-90A0-4872-943A-E98F2BBE9A06}" srcOrd="0" destOrd="2" presId="urn:diagrams.loki3.com/BracketList"/>
    <dgm:cxn modelId="{30952144-214F-4366-B21D-A4119474EAC1}" srcId="{4D2C597C-E6D1-4628-A160-343FD97F65F0}" destId="{4B3F7494-36D9-487D-9308-D624993EB9E9}" srcOrd="0" destOrd="0" parTransId="{C859B990-EC10-4614-80D6-B880764B4D5A}" sibTransId="{F0EB8308-C104-4576-80B6-9301610CE0AC}"/>
    <dgm:cxn modelId="{5CF5D3AC-3566-4188-AC97-6B0F4094B689}" srcId="{3D743182-6119-40D4-B29E-C42FBA13504F}" destId="{6D8B972F-908A-4E9A-AB6F-64907C2FA4EC}" srcOrd="0" destOrd="0" parTransId="{84C4CD3D-E931-4682-A9D1-98E8F51285B1}" sibTransId="{E48F5A64-986F-4DB1-A11D-7796F41A755E}"/>
    <dgm:cxn modelId="{6EC71D6A-1B99-4DF2-9AB2-C1D251345360}" type="presOf" srcId="{DFD54D07-98AB-4C4A-9E60-F4E09346E23F}" destId="{9BD7B649-CC9C-4FD5-AA2D-00567A11ABEF}" srcOrd="0" destOrd="0" presId="urn:diagrams.loki3.com/BracketList"/>
    <dgm:cxn modelId="{1330C543-76BC-420A-BDE0-7685EB381BC2}" srcId="{3D743182-6119-40D4-B29E-C42FBA13504F}" destId="{7E27B3C7-41DC-4122-9C32-BF9CB1BFF0B5}" srcOrd="1" destOrd="0" parTransId="{01BDA2B9-DE10-48E0-8F33-A74E143C277B}" sibTransId="{25753A02-F2BD-4D6B-BEDE-C8E8D41FC2BE}"/>
    <dgm:cxn modelId="{1F5E0E3E-9500-4469-818D-A713BB022434}" type="presOf" srcId="{670E0FB6-E411-4973-BE85-0878BB59BB92}" destId="{015CB7AE-9A88-45EB-ACE0-F5A4C90ABD4B}" srcOrd="0" destOrd="0" presId="urn:diagrams.loki3.com/BracketList"/>
    <dgm:cxn modelId="{C3AC9198-D4E6-438A-ADDB-581B203FEC04}" srcId="{6E23EAD4-35D3-48EC-9C23-AB34E6550C6A}" destId="{EF450362-F44F-4660-97CF-52DF4C66A376}" srcOrd="2" destOrd="0" parTransId="{2C8FD596-7C94-46A8-8067-586E61EA651D}" sibTransId="{C21E1CE1-44E5-479C-A652-568FA2F839EA}"/>
    <dgm:cxn modelId="{7402CD6E-DD97-4A1C-B79D-BA5F61607A7F}" srcId="{4D2C597C-E6D1-4628-A160-343FD97F65F0}" destId="{DFD54D07-98AB-4C4A-9E60-F4E09346E23F}" srcOrd="5" destOrd="0" parTransId="{A8699224-BF4A-4C1B-83EF-A9BB4A5E37A0}" sibTransId="{F12FF7AD-85D2-402D-B4EB-F73EFE13ABF0}"/>
    <dgm:cxn modelId="{911EB833-A5E1-4131-B071-9D71030017F8}" type="presOf" srcId="{58C13204-EB56-4E6D-AD42-8F1E40E94BB0}" destId="{A2CBFAA7-D36E-4600-AD0B-1B378BF9C0B7}" srcOrd="0" destOrd="0" presId="urn:diagrams.loki3.com/BracketList"/>
    <dgm:cxn modelId="{A18D523F-9517-4224-831D-D376EE3D9AAD}" type="presOf" srcId="{ADBE7246-6FD6-4F3B-99DB-D8DC11D3DCA2}" destId="{F69E10C0-21CC-4C38-B90E-4D2D11387F3B}" srcOrd="0" destOrd="0" presId="urn:diagrams.loki3.com/BracketList"/>
    <dgm:cxn modelId="{139B0B8A-07A2-431A-93BC-32C3A50915A5}" type="presOf" srcId="{109C4D56-17A6-430C-A25F-697B9F3C20C4}" destId="{3638AA82-90A0-4872-943A-E98F2BBE9A06}" srcOrd="0" destOrd="3" presId="urn:diagrams.loki3.com/BracketList"/>
    <dgm:cxn modelId="{51D47D94-0010-4932-ABFB-CAB1B4D88FF9}" type="presOf" srcId="{65B9DE40-D6B4-4BE2-A4EC-4FDAF964A2DD}" destId="{BE38E823-85EA-49C2-936F-20716072AAFE}" srcOrd="0" destOrd="0" presId="urn:diagrams.loki3.com/BracketList"/>
    <dgm:cxn modelId="{0E9C49BE-C665-42A9-B002-40C21E59E4FF}" type="presOf" srcId="{3339669D-4BE5-42E7-9BE8-7BD381317AF3}" destId="{57357B14-3BE6-4FE6-98D0-2EF3D665FEF8}" srcOrd="0" destOrd="0" presId="urn:diagrams.loki3.com/BracketList"/>
    <dgm:cxn modelId="{E587CC9B-EB76-49A2-9D1B-0D6A8FFBCB96}" type="presOf" srcId="{2B22974D-4EAE-4B66-B4DD-99E37E81B954}" destId="{F69E10C0-21CC-4C38-B90E-4D2D11387F3B}" srcOrd="0" destOrd="1" presId="urn:diagrams.loki3.com/BracketList"/>
    <dgm:cxn modelId="{B294783D-F3B0-4223-8C2A-BFA06BC7E33D}" srcId="{4B3F7494-36D9-487D-9308-D624993EB9E9}" destId="{3339669D-4BE5-42E7-9BE8-7BD381317AF3}" srcOrd="0" destOrd="0" parTransId="{7AA47648-B827-4960-B183-AA75E7D52EB4}" sibTransId="{D91A459A-895B-4DEE-AB08-25EA676DAF42}"/>
    <dgm:cxn modelId="{E6BA7690-AC42-486A-9B74-A0231E25555B}" srcId="{42C28649-BA8F-4323-84F6-C851A34ADFA3}" destId="{373ED28F-881C-4BA3-AD31-1A823EC25F93}" srcOrd="1" destOrd="0" parTransId="{18630B3B-B595-4EEC-96AC-458B26D8C581}" sibTransId="{F44FAE08-3772-4B8F-86FE-0E461C1D4920}"/>
    <dgm:cxn modelId="{2B17C08B-8BB3-4BC8-A859-3B91EA49460B}" type="presOf" srcId="{7E27B3C7-41DC-4122-9C32-BF9CB1BFF0B5}" destId="{3638AA82-90A0-4872-943A-E98F2BBE9A06}" srcOrd="0" destOrd="1" presId="urn:diagrams.loki3.com/BracketList"/>
    <dgm:cxn modelId="{1218D04A-A6A6-4084-8EA0-7520D165B498}" type="presOf" srcId="{EF450362-F44F-4660-97CF-52DF4C66A376}" destId="{015CB7AE-9A88-45EB-ACE0-F5A4C90ABD4B}" srcOrd="0" destOrd="2" presId="urn:diagrams.loki3.com/BracketList"/>
    <dgm:cxn modelId="{8DA60B63-97F8-4476-9206-E29945CB14B3}" srcId="{6E23EAD4-35D3-48EC-9C23-AB34E6550C6A}" destId="{2F2CE284-5E0E-42A5-BE4C-FDC6A0C74A23}" srcOrd="3" destOrd="0" parTransId="{D2290139-6397-4DA8-912C-59059307931B}" sibTransId="{AE12BB6B-B33A-421E-90F4-E0D60B0F0FF0}"/>
    <dgm:cxn modelId="{93368A2E-E52E-4002-BAF7-CCB1C0116368}" type="presOf" srcId="{4D2C597C-E6D1-4628-A160-343FD97F65F0}" destId="{A6AB9801-F0A5-42F1-AA4F-55DD85659F27}" srcOrd="0" destOrd="0" presId="urn:diagrams.loki3.com/BracketList"/>
    <dgm:cxn modelId="{0D2499C6-4BC5-4512-81A7-FDFBDA92916C}" type="presOf" srcId="{4B3F7494-36D9-487D-9308-D624993EB9E9}" destId="{EB3C221D-4304-4D7E-BC60-DF5790F7923A}" srcOrd="0" destOrd="0" presId="urn:diagrams.loki3.com/BracketList"/>
    <dgm:cxn modelId="{D9CC31EF-1F1C-46A5-A4BB-F39D147408B9}" srcId="{4D2C597C-E6D1-4628-A160-343FD97F65F0}" destId="{42C28649-BA8F-4323-84F6-C851A34ADFA3}" srcOrd="4" destOrd="0" parTransId="{0B141C03-6A16-4328-A139-66BF64A9FCD2}" sibTransId="{131853A1-2105-4C26-AF54-8CFF358C745E}"/>
    <dgm:cxn modelId="{47F23E21-5729-408F-A67B-51C3FB39A1B8}" type="presOf" srcId="{373ED28F-881C-4BA3-AD31-1A823EC25F93}" destId="{03B7C8BE-A4A7-43B2-85EB-CB5135ECD5EC}" srcOrd="0" destOrd="1" presId="urn:diagrams.loki3.com/BracketList"/>
    <dgm:cxn modelId="{5F9D78AA-F390-4D18-9DDD-F66B513DA1B0}" srcId="{DFD54D07-98AB-4C4A-9E60-F4E09346E23F}" destId="{65B9DE40-D6B4-4BE2-A4EC-4FDAF964A2DD}" srcOrd="0" destOrd="0" parTransId="{016796F7-BAD0-4B0D-B053-2FC6365DC664}" sibTransId="{2AF496FF-477C-4210-9572-B97F5547426B}"/>
    <dgm:cxn modelId="{B985D522-C270-4E19-AA5C-2844CC472566}" srcId="{3D743182-6119-40D4-B29E-C42FBA13504F}" destId="{109C4D56-17A6-430C-A25F-697B9F3C20C4}" srcOrd="3" destOrd="0" parTransId="{FAB7E78F-611F-40D7-8628-93A995393741}" sibTransId="{731AD893-FB38-49E6-94A9-8E79571477FD}"/>
    <dgm:cxn modelId="{E5C6D5B1-72CB-4D9C-9141-081CAC1B806C}" srcId="{58C13204-EB56-4E6D-AD42-8F1E40E94BB0}" destId="{ADBE7246-6FD6-4F3B-99DB-D8DC11D3DCA2}" srcOrd="0" destOrd="0" parTransId="{536C04E8-C780-4F11-BA87-16A454BDB5B6}" sibTransId="{DD3C839C-61C3-4D79-A3F9-9C959B5C37E7}"/>
    <dgm:cxn modelId="{1C6A9483-738C-4F00-9240-2E74DA53CC11}" srcId="{4D2C597C-E6D1-4628-A160-343FD97F65F0}" destId="{3D743182-6119-40D4-B29E-C42FBA13504F}" srcOrd="2" destOrd="0" parTransId="{936D32C1-EB7B-401A-B60F-60E60B789EE1}" sibTransId="{8707467B-CF16-492E-88A9-32CEB6765295}"/>
    <dgm:cxn modelId="{00C33D03-3815-46D1-8124-D0CAC7345522}" type="presOf" srcId="{42C28649-BA8F-4323-84F6-C851A34ADFA3}" destId="{7FF11CF6-8706-472D-80F3-575F5C335009}" srcOrd="0" destOrd="0" presId="urn:diagrams.loki3.com/BracketList"/>
    <dgm:cxn modelId="{D2F7992B-BD70-4286-A729-D149F1108F2F}" srcId="{42C28649-BA8F-4323-84F6-C851A34ADFA3}" destId="{C4083C38-693B-4FA4-8713-038325E1F7F1}" srcOrd="0" destOrd="0" parTransId="{5F9DE8F5-478E-4F86-890B-B27EDBE2C72C}" sibTransId="{9AB1AFD4-18AE-4C7C-B290-43028F39ED21}"/>
    <dgm:cxn modelId="{EEAE26DA-A5A0-4E5A-AD5D-96D99B7B9A7C}" srcId="{4D2C597C-E6D1-4628-A160-343FD97F65F0}" destId="{6E23EAD4-35D3-48EC-9C23-AB34E6550C6A}" srcOrd="3" destOrd="0" parTransId="{EEC6DC7C-99FA-402C-B7C7-1E77FD7F200E}" sibTransId="{85B76575-1554-4B2B-AD3A-2D88970EE009}"/>
    <dgm:cxn modelId="{B2B1B061-44E7-4C39-B32C-028259557B53}" type="presOf" srcId="{2F2CE284-5E0E-42A5-BE4C-FDC6A0C74A23}" destId="{015CB7AE-9A88-45EB-ACE0-F5A4C90ABD4B}" srcOrd="0" destOrd="3" presId="urn:diagrams.loki3.com/BracketList"/>
    <dgm:cxn modelId="{24DD357E-15A7-48E3-A6E4-4635919C973C}" srcId="{3D743182-6119-40D4-B29E-C42FBA13504F}" destId="{1339AE6E-58FC-4C82-AB89-343945BDF50D}" srcOrd="2" destOrd="0" parTransId="{5281787B-7A7A-4404-9C2B-68AAE84FC284}" sibTransId="{513FA818-CD11-4290-9E26-9316C811BB86}"/>
    <dgm:cxn modelId="{E9B5D8A7-ABBB-4DCF-BBF9-0F0AFF638512}" srcId="{6E23EAD4-35D3-48EC-9C23-AB34E6550C6A}" destId="{67387EDA-67C9-4FF1-874D-84DECF9EBFBD}" srcOrd="1" destOrd="0" parTransId="{2487A975-3F29-45B9-8D52-C4F3ABC1768F}" sibTransId="{D29BADF3-5F4C-4A4E-8BED-DBA81C1506CF}"/>
    <dgm:cxn modelId="{0ECAC8FE-ADA3-41B5-BB86-E5103AF48E99}" srcId="{58C13204-EB56-4E6D-AD42-8F1E40E94BB0}" destId="{2B22974D-4EAE-4B66-B4DD-99E37E81B954}" srcOrd="1" destOrd="0" parTransId="{40E176CB-B3D1-4031-907D-F07BFBE00AA3}" sibTransId="{98E3F189-750F-43D3-9766-55F510FF9350}"/>
    <dgm:cxn modelId="{E736B0DA-E3D5-4F03-82AF-73B77FE3F36D}" srcId="{6E23EAD4-35D3-48EC-9C23-AB34E6550C6A}" destId="{670E0FB6-E411-4973-BE85-0878BB59BB92}" srcOrd="0" destOrd="0" parTransId="{92F2FA4D-0150-4972-BEC4-921AB3338EC6}" sibTransId="{D93400B1-ED06-4FB3-BE65-62F80BC488A4}"/>
    <dgm:cxn modelId="{58627264-041C-49AE-AAC6-0592B882870F}" type="presOf" srcId="{6D8B972F-908A-4E9A-AB6F-64907C2FA4EC}" destId="{3638AA82-90A0-4872-943A-E98F2BBE9A06}" srcOrd="0" destOrd="0" presId="urn:diagrams.loki3.com/BracketList"/>
    <dgm:cxn modelId="{4F788C48-B735-44D2-BF76-979C5D1526DC}" type="presOf" srcId="{67387EDA-67C9-4FF1-874D-84DECF9EBFBD}" destId="{015CB7AE-9A88-45EB-ACE0-F5A4C90ABD4B}" srcOrd="0" destOrd="1" presId="urn:diagrams.loki3.com/BracketList"/>
    <dgm:cxn modelId="{ADD0F99C-C0BF-409E-B19B-D946DF78EA4A}" type="presParOf" srcId="{A6AB9801-F0A5-42F1-AA4F-55DD85659F27}" destId="{6B6926B5-51BC-4B91-AD6A-18A8AB578AB9}" srcOrd="0" destOrd="0" presId="urn:diagrams.loki3.com/BracketList"/>
    <dgm:cxn modelId="{85B4C6AD-F972-4C69-B9DE-7BABEFF3F5DA}" type="presParOf" srcId="{6B6926B5-51BC-4B91-AD6A-18A8AB578AB9}" destId="{EB3C221D-4304-4D7E-BC60-DF5790F7923A}" srcOrd="0" destOrd="0" presId="urn:diagrams.loki3.com/BracketList"/>
    <dgm:cxn modelId="{A18FDCA8-C51D-4FC7-9ED6-4DB7E5E10D4C}" type="presParOf" srcId="{6B6926B5-51BC-4B91-AD6A-18A8AB578AB9}" destId="{E28D2A34-37AC-4A4B-9191-7E9E146B712B}" srcOrd="1" destOrd="0" presId="urn:diagrams.loki3.com/BracketList"/>
    <dgm:cxn modelId="{1321FFEF-09CA-4806-A4D6-BE5F458CF8C8}" type="presParOf" srcId="{6B6926B5-51BC-4B91-AD6A-18A8AB578AB9}" destId="{40FE12BD-E0BD-4D2C-9D3F-AB9E345F3315}" srcOrd="2" destOrd="0" presId="urn:diagrams.loki3.com/BracketList"/>
    <dgm:cxn modelId="{BA3CAC64-135B-475A-85DD-D7FDD0CC6593}" type="presParOf" srcId="{6B6926B5-51BC-4B91-AD6A-18A8AB578AB9}" destId="{57357B14-3BE6-4FE6-98D0-2EF3D665FEF8}" srcOrd="3" destOrd="0" presId="urn:diagrams.loki3.com/BracketList"/>
    <dgm:cxn modelId="{6D5B2082-72C4-48ED-B823-52B9B08E13E9}" type="presParOf" srcId="{A6AB9801-F0A5-42F1-AA4F-55DD85659F27}" destId="{8071BD7B-CC74-4509-A917-EB71766B2D1A}" srcOrd="1" destOrd="0" presId="urn:diagrams.loki3.com/BracketList"/>
    <dgm:cxn modelId="{898DB630-2477-4515-A0EF-F25EB90FCB3F}" type="presParOf" srcId="{A6AB9801-F0A5-42F1-AA4F-55DD85659F27}" destId="{364BB215-533D-4B77-A1D6-077654BBF1EC}" srcOrd="2" destOrd="0" presId="urn:diagrams.loki3.com/BracketList"/>
    <dgm:cxn modelId="{8715E21B-B0AD-4E80-96B6-3075EC0BE2BA}" type="presParOf" srcId="{364BB215-533D-4B77-A1D6-077654BBF1EC}" destId="{A2CBFAA7-D36E-4600-AD0B-1B378BF9C0B7}" srcOrd="0" destOrd="0" presId="urn:diagrams.loki3.com/BracketList"/>
    <dgm:cxn modelId="{4EA673C3-960C-4529-A1CA-818122088171}" type="presParOf" srcId="{364BB215-533D-4B77-A1D6-077654BBF1EC}" destId="{ED387E5B-E798-4EEA-B97E-E535C1A947C8}" srcOrd="1" destOrd="0" presId="urn:diagrams.loki3.com/BracketList"/>
    <dgm:cxn modelId="{5AFDDC66-0D97-4C1B-9014-EF005893BFD0}" type="presParOf" srcId="{364BB215-533D-4B77-A1D6-077654BBF1EC}" destId="{BE4B6020-5F93-48ED-9A58-6D811E6985C0}" srcOrd="2" destOrd="0" presId="urn:diagrams.loki3.com/BracketList"/>
    <dgm:cxn modelId="{37E959AC-702F-4B32-9E13-9D25E8978F93}" type="presParOf" srcId="{364BB215-533D-4B77-A1D6-077654BBF1EC}" destId="{F69E10C0-21CC-4C38-B90E-4D2D11387F3B}" srcOrd="3" destOrd="0" presId="urn:diagrams.loki3.com/BracketList"/>
    <dgm:cxn modelId="{06ACC744-EC6C-4DA8-8334-A69FB55F82C6}" type="presParOf" srcId="{A6AB9801-F0A5-42F1-AA4F-55DD85659F27}" destId="{EB4735D1-309F-48B5-9214-159A767F605E}" srcOrd="3" destOrd="0" presId="urn:diagrams.loki3.com/BracketList"/>
    <dgm:cxn modelId="{0572E065-EF09-42CF-85E8-393F7FCF629E}" type="presParOf" srcId="{A6AB9801-F0A5-42F1-AA4F-55DD85659F27}" destId="{A1770A2F-93FA-4FDA-86D2-9CA42DF6463F}" srcOrd="4" destOrd="0" presId="urn:diagrams.loki3.com/BracketList"/>
    <dgm:cxn modelId="{7157FEDC-1841-4A95-B08E-7F7AE1FD5A70}" type="presParOf" srcId="{A1770A2F-93FA-4FDA-86D2-9CA42DF6463F}" destId="{DEA8474D-CA44-4AFD-8AE1-B36214526B34}" srcOrd="0" destOrd="0" presId="urn:diagrams.loki3.com/BracketList"/>
    <dgm:cxn modelId="{8FB8449B-34D0-449F-AB9B-D0A0500B2A64}" type="presParOf" srcId="{A1770A2F-93FA-4FDA-86D2-9CA42DF6463F}" destId="{9A649AB2-EA1E-42AC-9F19-B6BAAAE1A35B}" srcOrd="1" destOrd="0" presId="urn:diagrams.loki3.com/BracketList"/>
    <dgm:cxn modelId="{3FC6FB11-6004-4AC8-99F2-B24BAB6FDCA0}" type="presParOf" srcId="{A1770A2F-93FA-4FDA-86D2-9CA42DF6463F}" destId="{66DDE9CC-4505-43D9-AC03-8DE557AF0430}" srcOrd="2" destOrd="0" presId="urn:diagrams.loki3.com/BracketList"/>
    <dgm:cxn modelId="{29E9B30C-CACD-4DEB-9D00-A67942D5E844}" type="presParOf" srcId="{A1770A2F-93FA-4FDA-86D2-9CA42DF6463F}" destId="{3638AA82-90A0-4872-943A-E98F2BBE9A06}" srcOrd="3" destOrd="0" presId="urn:diagrams.loki3.com/BracketList"/>
    <dgm:cxn modelId="{1E1DC719-30B9-43AA-9511-49F5329B4F67}" type="presParOf" srcId="{A6AB9801-F0A5-42F1-AA4F-55DD85659F27}" destId="{1BA40035-305A-40C6-A49F-69D54B0E3B44}" srcOrd="5" destOrd="0" presId="urn:diagrams.loki3.com/BracketList"/>
    <dgm:cxn modelId="{853BFC71-3299-46CA-8635-D5006D622D2C}" type="presParOf" srcId="{A6AB9801-F0A5-42F1-AA4F-55DD85659F27}" destId="{80F43ED4-3810-49CF-A3B0-BE25298AFF04}" srcOrd="6" destOrd="0" presId="urn:diagrams.loki3.com/BracketList"/>
    <dgm:cxn modelId="{198D9A87-C660-44BF-B7D4-17FB3F0FF417}" type="presParOf" srcId="{80F43ED4-3810-49CF-A3B0-BE25298AFF04}" destId="{68AA2B35-0B2E-4B85-A186-74F9CF1DE87B}" srcOrd="0" destOrd="0" presId="urn:diagrams.loki3.com/BracketList"/>
    <dgm:cxn modelId="{61A36EF0-629F-492F-8247-59F3D813337E}" type="presParOf" srcId="{80F43ED4-3810-49CF-A3B0-BE25298AFF04}" destId="{B047BA09-B29C-4D75-9D63-868278220201}" srcOrd="1" destOrd="0" presId="urn:diagrams.loki3.com/BracketList"/>
    <dgm:cxn modelId="{070ABAF7-E864-4F75-8918-76144ACE1FA3}" type="presParOf" srcId="{80F43ED4-3810-49CF-A3B0-BE25298AFF04}" destId="{6EE36C6C-FE0B-48BC-A075-E6F7A362C373}" srcOrd="2" destOrd="0" presId="urn:diagrams.loki3.com/BracketList"/>
    <dgm:cxn modelId="{DC7E0722-E58E-40A0-8847-BECC6BB2966F}" type="presParOf" srcId="{80F43ED4-3810-49CF-A3B0-BE25298AFF04}" destId="{015CB7AE-9A88-45EB-ACE0-F5A4C90ABD4B}" srcOrd="3" destOrd="0" presId="urn:diagrams.loki3.com/BracketList"/>
    <dgm:cxn modelId="{413C1E72-DC13-4ECB-99E8-56908560E802}" type="presParOf" srcId="{A6AB9801-F0A5-42F1-AA4F-55DD85659F27}" destId="{E5294F55-C614-41CE-BBC1-18BF582FE019}" srcOrd="7" destOrd="0" presId="urn:diagrams.loki3.com/BracketList"/>
    <dgm:cxn modelId="{4C5B8AC2-C652-44EE-80B6-7CF9C5D8B21D}" type="presParOf" srcId="{A6AB9801-F0A5-42F1-AA4F-55DD85659F27}" destId="{B38C76A1-6D56-44BE-91FE-02022F04E0A2}" srcOrd="8" destOrd="0" presId="urn:diagrams.loki3.com/BracketList"/>
    <dgm:cxn modelId="{A23D0657-0623-4C1A-8486-70BA372B8E7A}" type="presParOf" srcId="{B38C76A1-6D56-44BE-91FE-02022F04E0A2}" destId="{7FF11CF6-8706-472D-80F3-575F5C335009}" srcOrd="0" destOrd="0" presId="urn:diagrams.loki3.com/BracketList"/>
    <dgm:cxn modelId="{040EB519-A766-43A0-B566-579661EA5617}" type="presParOf" srcId="{B38C76A1-6D56-44BE-91FE-02022F04E0A2}" destId="{7C191CB5-441B-4B2B-BB60-00C5895358E8}" srcOrd="1" destOrd="0" presId="urn:diagrams.loki3.com/BracketList"/>
    <dgm:cxn modelId="{17B6F152-602C-4CCE-AC8F-19CD246F061C}" type="presParOf" srcId="{B38C76A1-6D56-44BE-91FE-02022F04E0A2}" destId="{371CC650-2595-48DE-BF76-B8000BD76FAA}" srcOrd="2" destOrd="0" presId="urn:diagrams.loki3.com/BracketList"/>
    <dgm:cxn modelId="{3C48B8A4-3C13-49FC-8D6F-FC7A8B13E618}" type="presParOf" srcId="{B38C76A1-6D56-44BE-91FE-02022F04E0A2}" destId="{03B7C8BE-A4A7-43B2-85EB-CB5135ECD5EC}" srcOrd="3" destOrd="0" presId="urn:diagrams.loki3.com/BracketList"/>
    <dgm:cxn modelId="{1311D643-FD08-4A27-8C6D-B6D19FBFFD06}" type="presParOf" srcId="{A6AB9801-F0A5-42F1-AA4F-55DD85659F27}" destId="{915B718B-B26D-464D-B006-D8B3AC8ECAB0}" srcOrd="9" destOrd="0" presId="urn:diagrams.loki3.com/BracketList"/>
    <dgm:cxn modelId="{F355D0F1-4CC8-45B2-AA50-42B0D6253AD1}" type="presParOf" srcId="{A6AB9801-F0A5-42F1-AA4F-55DD85659F27}" destId="{B2B1EA4A-BC67-43D7-A444-0BC971019591}" srcOrd="10" destOrd="0" presId="urn:diagrams.loki3.com/BracketList"/>
    <dgm:cxn modelId="{5FA72EE1-62F5-4E1C-BF42-14C440B47C4B}" type="presParOf" srcId="{B2B1EA4A-BC67-43D7-A444-0BC971019591}" destId="{9BD7B649-CC9C-4FD5-AA2D-00567A11ABEF}" srcOrd="0" destOrd="0" presId="urn:diagrams.loki3.com/BracketList"/>
    <dgm:cxn modelId="{420ADC34-1640-4DF1-BEC6-D2FB787228C5}" type="presParOf" srcId="{B2B1EA4A-BC67-43D7-A444-0BC971019591}" destId="{160E63CD-A914-4CE7-9AC6-8D988C3C7C26}" srcOrd="1" destOrd="0" presId="urn:diagrams.loki3.com/BracketList"/>
    <dgm:cxn modelId="{9260863A-6853-4998-8F70-215AB4DB1101}" type="presParOf" srcId="{B2B1EA4A-BC67-43D7-A444-0BC971019591}" destId="{4CEA1600-843C-4DBD-AAC9-D35A3F7F0F3E}" srcOrd="2" destOrd="0" presId="urn:diagrams.loki3.com/BracketList"/>
    <dgm:cxn modelId="{3D053194-77F1-4113-B0F2-A4A1E52E17A1}" type="presParOf" srcId="{B2B1EA4A-BC67-43D7-A444-0BC971019591}" destId="{BE38E823-85EA-49C2-936F-20716072AAF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D2C597C-E6D1-4628-A160-343FD97F65F0}" type="doc">
      <dgm:prSet loTypeId="urn:diagrams.loki3.com/BracketList" loCatId="list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en-US"/>
        </a:p>
      </dgm:t>
    </dgm:pt>
    <dgm:pt modelId="{4B3F7494-36D9-487D-9308-D624993EB9E9}">
      <dgm:prSet phldrT="[Text]"/>
      <dgm:spPr/>
      <dgm:t>
        <a:bodyPr/>
        <a:lstStyle/>
        <a:p>
          <a:r>
            <a:rPr lang="en-US" dirty="0" smtClean="0"/>
            <a:t>Max corporate tax rate 21%</a:t>
          </a:r>
          <a:endParaRPr lang="en-US" dirty="0"/>
        </a:p>
      </dgm:t>
    </dgm:pt>
    <dgm:pt modelId="{C859B990-EC10-4614-80D6-B880764B4D5A}" type="parTrans" cxnId="{30952144-214F-4366-B21D-A4119474EAC1}">
      <dgm:prSet/>
      <dgm:spPr/>
      <dgm:t>
        <a:bodyPr/>
        <a:lstStyle/>
        <a:p>
          <a:endParaRPr lang="en-US"/>
        </a:p>
      </dgm:t>
    </dgm:pt>
    <dgm:pt modelId="{F0EB8308-C104-4576-80B6-9301610CE0AC}" type="sibTrans" cxnId="{30952144-214F-4366-B21D-A4119474EAC1}">
      <dgm:prSet/>
      <dgm:spPr/>
      <dgm:t>
        <a:bodyPr/>
        <a:lstStyle/>
        <a:p>
          <a:endParaRPr lang="en-US"/>
        </a:p>
      </dgm:t>
    </dgm:pt>
    <dgm:pt modelId="{7B39E429-BFE9-414C-A81A-4E29B4959A05}">
      <dgm:prSet phldrT="[Text]"/>
      <dgm:spPr/>
      <dgm:t>
        <a:bodyPr/>
        <a:lstStyle/>
        <a:p>
          <a:r>
            <a:rPr lang="en-US" dirty="0" smtClean="0"/>
            <a:t>Prior max 35% - 38%</a:t>
          </a:r>
          <a:endParaRPr lang="en-US" dirty="0"/>
        </a:p>
      </dgm:t>
    </dgm:pt>
    <dgm:pt modelId="{4C2E2013-73B6-4DB0-A623-38BE66C94ED9}" type="parTrans" cxnId="{0AA5C967-00C2-4E0C-B9A8-682BBD7A3CBC}">
      <dgm:prSet/>
      <dgm:spPr/>
      <dgm:t>
        <a:bodyPr/>
        <a:lstStyle/>
        <a:p>
          <a:endParaRPr lang="en-US"/>
        </a:p>
      </dgm:t>
    </dgm:pt>
    <dgm:pt modelId="{556F6D7E-D260-4837-BB43-49B294D97085}" type="sibTrans" cxnId="{0AA5C967-00C2-4E0C-B9A8-682BBD7A3CBC}">
      <dgm:prSet/>
      <dgm:spPr/>
      <dgm:t>
        <a:bodyPr/>
        <a:lstStyle/>
        <a:p>
          <a:endParaRPr lang="en-US"/>
        </a:p>
      </dgm:t>
    </dgm:pt>
    <dgm:pt modelId="{03D63CB1-E816-40A3-877A-8A209D00021F}">
      <dgm:prSet phldrT="[Text]"/>
      <dgm:spPr/>
      <dgm:t>
        <a:bodyPr/>
        <a:lstStyle/>
        <a:p>
          <a:r>
            <a:rPr lang="en-US" dirty="0" smtClean="0"/>
            <a:t>Pass-through entity tax deduction</a:t>
          </a:r>
          <a:endParaRPr lang="en-US" dirty="0"/>
        </a:p>
      </dgm:t>
    </dgm:pt>
    <dgm:pt modelId="{AA210DEE-4817-47BA-8188-4C634557FF0B}" type="parTrans" cxnId="{3AB98C87-DDB8-4CED-A561-229D8FA814AA}">
      <dgm:prSet/>
      <dgm:spPr/>
      <dgm:t>
        <a:bodyPr/>
        <a:lstStyle/>
        <a:p>
          <a:endParaRPr lang="en-US"/>
        </a:p>
      </dgm:t>
    </dgm:pt>
    <dgm:pt modelId="{DBFA1EAE-7A47-4D4C-AE86-2ADA514899B0}" type="sibTrans" cxnId="{3AB98C87-DDB8-4CED-A561-229D8FA814AA}">
      <dgm:prSet/>
      <dgm:spPr/>
      <dgm:t>
        <a:bodyPr/>
        <a:lstStyle/>
        <a:p>
          <a:endParaRPr lang="en-US"/>
        </a:p>
      </dgm:t>
    </dgm:pt>
    <dgm:pt modelId="{1B94B8BD-912C-4443-A480-2B0F49A1CE36}">
      <dgm:prSet phldrT="[Text]"/>
      <dgm:spPr/>
      <dgm:t>
        <a:bodyPr/>
        <a:lstStyle/>
        <a:p>
          <a:r>
            <a:rPr lang="en-US" dirty="0" smtClean="0"/>
            <a:t>AMT eliminated</a:t>
          </a:r>
          <a:endParaRPr lang="en-US" dirty="0"/>
        </a:p>
      </dgm:t>
    </dgm:pt>
    <dgm:pt modelId="{91BF550D-0410-4597-A02B-9C177E1D20C6}" type="parTrans" cxnId="{B07B964E-A863-46CF-AF13-C4322267F5EA}">
      <dgm:prSet/>
      <dgm:spPr/>
      <dgm:t>
        <a:bodyPr/>
        <a:lstStyle/>
        <a:p>
          <a:endParaRPr lang="en-US"/>
        </a:p>
      </dgm:t>
    </dgm:pt>
    <dgm:pt modelId="{22E9C454-8071-4D51-8D68-B778647B03BF}" type="sibTrans" cxnId="{B07B964E-A863-46CF-AF13-C4322267F5EA}">
      <dgm:prSet/>
      <dgm:spPr/>
      <dgm:t>
        <a:bodyPr/>
        <a:lstStyle/>
        <a:p>
          <a:endParaRPr lang="en-US"/>
        </a:p>
      </dgm:t>
    </dgm:pt>
    <dgm:pt modelId="{EAC7C2EE-1EB7-4222-87A7-BBDD89186CBC}">
      <dgm:prSet phldrT="[Text]"/>
      <dgm:spPr/>
      <dgm:t>
        <a:bodyPr/>
        <a:lstStyle/>
        <a:p>
          <a:r>
            <a:rPr lang="en-US" dirty="0" smtClean="0"/>
            <a:t>Applies to all non-corporate entities</a:t>
          </a:r>
          <a:endParaRPr lang="en-US" dirty="0"/>
        </a:p>
      </dgm:t>
    </dgm:pt>
    <dgm:pt modelId="{77F0540B-D171-4814-B301-6513A872A43D}" type="parTrans" cxnId="{3C7F3837-FDE7-426D-8DC5-FD6086757A16}">
      <dgm:prSet/>
      <dgm:spPr/>
      <dgm:t>
        <a:bodyPr/>
        <a:lstStyle/>
        <a:p>
          <a:endParaRPr lang="en-US"/>
        </a:p>
      </dgm:t>
    </dgm:pt>
    <dgm:pt modelId="{F9F30420-94A8-4FFB-BE09-209BD4695E95}" type="sibTrans" cxnId="{3C7F3837-FDE7-426D-8DC5-FD6086757A16}">
      <dgm:prSet/>
      <dgm:spPr/>
      <dgm:t>
        <a:bodyPr/>
        <a:lstStyle/>
        <a:p>
          <a:endParaRPr lang="en-US"/>
        </a:p>
      </dgm:t>
    </dgm:pt>
    <dgm:pt modelId="{25BA3BA9-C1B6-47B8-BEE0-D59E87FD714B}">
      <dgm:prSet phldrT="[Text]"/>
      <dgm:spPr/>
      <dgm:t>
        <a:bodyPr/>
        <a:lstStyle/>
        <a:p>
          <a:r>
            <a:rPr lang="en-US" dirty="0" smtClean="0"/>
            <a:t>Does not apply to personal service businesses unless taxable income less than:</a:t>
          </a:r>
          <a:endParaRPr lang="en-US" dirty="0"/>
        </a:p>
      </dgm:t>
    </dgm:pt>
    <dgm:pt modelId="{03BF9685-46BD-4B58-96DE-A6386BCA8939}" type="parTrans" cxnId="{0BBA113A-0C50-4039-B95E-4F1E394A6DEB}">
      <dgm:prSet/>
      <dgm:spPr/>
      <dgm:t>
        <a:bodyPr/>
        <a:lstStyle/>
        <a:p>
          <a:endParaRPr lang="en-US"/>
        </a:p>
      </dgm:t>
    </dgm:pt>
    <dgm:pt modelId="{4EBF6105-0F04-471D-88C7-47BF2C49E06B}" type="sibTrans" cxnId="{0BBA113A-0C50-4039-B95E-4F1E394A6DEB}">
      <dgm:prSet/>
      <dgm:spPr/>
      <dgm:t>
        <a:bodyPr/>
        <a:lstStyle/>
        <a:p>
          <a:endParaRPr lang="en-US"/>
        </a:p>
      </dgm:t>
    </dgm:pt>
    <dgm:pt modelId="{CCCBB340-5C24-4F70-A035-659EAAF1CA6D}">
      <dgm:prSet phldrT="[Text]"/>
      <dgm:spPr/>
      <dgm:t>
        <a:bodyPr/>
        <a:lstStyle/>
        <a:p>
          <a:r>
            <a:rPr lang="en-US" dirty="0" smtClean="0"/>
            <a:t>$157,500 for singles</a:t>
          </a:r>
          <a:endParaRPr lang="en-US" dirty="0"/>
        </a:p>
      </dgm:t>
    </dgm:pt>
    <dgm:pt modelId="{78A50DED-8479-4520-A9F1-67F72B8B8C30}" type="parTrans" cxnId="{538385F2-292E-45B8-AA1D-0D1EDA817B86}">
      <dgm:prSet/>
      <dgm:spPr/>
      <dgm:t>
        <a:bodyPr/>
        <a:lstStyle/>
        <a:p>
          <a:endParaRPr lang="en-US"/>
        </a:p>
      </dgm:t>
    </dgm:pt>
    <dgm:pt modelId="{1E966C12-6D7C-4C0D-8375-1D4B11AFCF34}" type="sibTrans" cxnId="{538385F2-292E-45B8-AA1D-0D1EDA817B86}">
      <dgm:prSet/>
      <dgm:spPr/>
      <dgm:t>
        <a:bodyPr/>
        <a:lstStyle/>
        <a:p>
          <a:endParaRPr lang="en-US"/>
        </a:p>
      </dgm:t>
    </dgm:pt>
    <dgm:pt modelId="{DC8B7BA7-6D7F-43FD-BB28-372DFFA7B9E4}">
      <dgm:prSet phldrT="[Text]"/>
      <dgm:spPr/>
      <dgm:t>
        <a:bodyPr/>
        <a:lstStyle/>
        <a:p>
          <a:r>
            <a:rPr lang="en-US" dirty="0" smtClean="0"/>
            <a:t>$315,000 for marrieds</a:t>
          </a:r>
          <a:endParaRPr lang="en-US" dirty="0"/>
        </a:p>
      </dgm:t>
    </dgm:pt>
    <dgm:pt modelId="{642D5DED-ED0C-4683-97CC-59B05307C04D}" type="parTrans" cxnId="{5A6177F7-27C5-45DD-8C6F-26D447DDE633}">
      <dgm:prSet/>
      <dgm:spPr/>
      <dgm:t>
        <a:bodyPr/>
        <a:lstStyle/>
        <a:p>
          <a:endParaRPr lang="en-US"/>
        </a:p>
      </dgm:t>
    </dgm:pt>
    <dgm:pt modelId="{F458C1B4-EBE1-4C57-9812-5DA1A44BB3BD}" type="sibTrans" cxnId="{5A6177F7-27C5-45DD-8C6F-26D447DDE633}">
      <dgm:prSet/>
      <dgm:spPr/>
      <dgm:t>
        <a:bodyPr/>
        <a:lstStyle/>
        <a:p>
          <a:endParaRPr lang="en-US"/>
        </a:p>
      </dgm:t>
    </dgm:pt>
    <dgm:pt modelId="{35766252-EE2C-4F4E-BE5E-5D57D863D54D}">
      <dgm:prSet phldrT="[Text]"/>
      <dgm:spPr/>
      <dgm:t>
        <a:bodyPr/>
        <a:lstStyle/>
        <a:p>
          <a:r>
            <a:rPr lang="en-US" dirty="0" smtClean="0"/>
            <a:t>If qualified, deduction is lesser of 20% of QBI or taxable income</a:t>
          </a:r>
          <a:endParaRPr lang="en-US" dirty="0"/>
        </a:p>
      </dgm:t>
    </dgm:pt>
    <dgm:pt modelId="{016552DA-9D42-4E85-87DC-EB16D640299C}" type="parTrans" cxnId="{C7FA0FE1-0FEC-4491-80CF-96FBD2F90B1A}">
      <dgm:prSet/>
      <dgm:spPr/>
      <dgm:t>
        <a:bodyPr/>
        <a:lstStyle/>
        <a:p>
          <a:endParaRPr lang="en-US"/>
        </a:p>
      </dgm:t>
    </dgm:pt>
    <dgm:pt modelId="{0F6BC9EE-EFDA-4C36-B5B1-C447D278DABC}" type="sibTrans" cxnId="{C7FA0FE1-0FEC-4491-80CF-96FBD2F90B1A}">
      <dgm:prSet/>
      <dgm:spPr/>
      <dgm:t>
        <a:bodyPr/>
        <a:lstStyle/>
        <a:p>
          <a:endParaRPr lang="en-US"/>
        </a:p>
      </dgm:t>
    </dgm:pt>
    <dgm:pt modelId="{BCEC93CD-DC9C-4227-9B92-56AF69D49148}">
      <dgm:prSet phldrT="[Text]"/>
      <dgm:spPr/>
      <dgm:t>
        <a:bodyPr/>
        <a:lstStyle/>
        <a:p>
          <a:r>
            <a:rPr lang="en-US" dirty="0" smtClean="0"/>
            <a:t>Other business get a deduction of the lesser of:</a:t>
          </a:r>
          <a:endParaRPr lang="en-US" dirty="0"/>
        </a:p>
      </dgm:t>
    </dgm:pt>
    <dgm:pt modelId="{4C3DA338-63F2-4909-B916-EB6BFC66B325}" type="parTrans" cxnId="{9D8B3DA7-6185-49B5-905E-2799FBA7BB10}">
      <dgm:prSet/>
      <dgm:spPr/>
      <dgm:t>
        <a:bodyPr/>
        <a:lstStyle/>
        <a:p>
          <a:endParaRPr lang="en-US"/>
        </a:p>
      </dgm:t>
    </dgm:pt>
    <dgm:pt modelId="{04E6E0D4-754F-40BE-8746-FE2E1A9DDA0D}" type="sibTrans" cxnId="{9D8B3DA7-6185-49B5-905E-2799FBA7BB10}">
      <dgm:prSet/>
      <dgm:spPr/>
      <dgm:t>
        <a:bodyPr/>
        <a:lstStyle/>
        <a:p>
          <a:endParaRPr lang="en-US"/>
        </a:p>
      </dgm:t>
    </dgm:pt>
    <dgm:pt modelId="{23084AD4-B1B5-492F-9453-F554BDDC1700}">
      <dgm:prSet phldrT="[Text]"/>
      <dgm:spPr/>
      <dgm:t>
        <a:bodyPr/>
        <a:lstStyle/>
        <a:p>
          <a:r>
            <a:rPr lang="en-US" dirty="0" smtClean="0"/>
            <a:t>20% of QBI or</a:t>
          </a:r>
          <a:endParaRPr lang="en-US" dirty="0"/>
        </a:p>
      </dgm:t>
    </dgm:pt>
    <dgm:pt modelId="{1C225CB2-4745-455C-B53C-2FAFF15CC6EF}" type="parTrans" cxnId="{26F4DE97-A183-49C1-A3AC-78A0DE539371}">
      <dgm:prSet/>
      <dgm:spPr/>
      <dgm:t>
        <a:bodyPr/>
        <a:lstStyle/>
        <a:p>
          <a:endParaRPr lang="en-US"/>
        </a:p>
      </dgm:t>
    </dgm:pt>
    <dgm:pt modelId="{390E7A1D-1C88-4F86-A665-99F48C69D567}" type="sibTrans" cxnId="{26F4DE97-A183-49C1-A3AC-78A0DE539371}">
      <dgm:prSet/>
      <dgm:spPr/>
      <dgm:t>
        <a:bodyPr/>
        <a:lstStyle/>
        <a:p>
          <a:endParaRPr lang="en-US"/>
        </a:p>
      </dgm:t>
    </dgm:pt>
    <dgm:pt modelId="{D4CEE8D2-1914-4F4B-BD9B-C807E0362372}">
      <dgm:prSet phldrT="[Text]"/>
      <dgm:spPr/>
      <dgm:t>
        <a:bodyPr/>
        <a:lstStyle/>
        <a:p>
          <a:r>
            <a:rPr lang="en-US" dirty="0" smtClean="0"/>
            <a:t>Greater of</a:t>
          </a:r>
          <a:endParaRPr lang="en-US" dirty="0"/>
        </a:p>
      </dgm:t>
    </dgm:pt>
    <dgm:pt modelId="{924F2880-A4E4-45E2-B4AC-A644CEBBC603}" type="parTrans" cxnId="{971E0D4C-FBE2-432A-823C-6332BFE12B9D}">
      <dgm:prSet/>
      <dgm:spPr/>
      <dgm:t>
        <a:bodyPr/>
        <a:lstStyle/>
        <a:p>
          <a:endParaRPr lang="en-US"/>
        </a:p>
      </dgm:t>
    </dgm:pt>
    <dgm:pt modelId="{5F4C96FA-E27F-42AA-ADAF-DD8A81039978}" type="sibTrans" cxnId="{971E0D4C-FBE2-432A-823C-6332BFE12B9D}">
      <dgm:prSet/>
      <dgm:spPr/>
      <dgm:t>
        <a:bodyPr/>
        <a:lstStyle/>
        <a:p>
          <a:endParaRPr lang="en-US"/>
        </a:p>
      </dgm:t>
    </dgm:pt>
    <dgm:pt modelId="{C8D9F3FE-D036-4017-9D3E-16AD83911FF7}">
      <dgm:prSet phldrT="[Text]"/>
      <dgm:spPr/>
      <dgm:t>
        <a:bodyPr/>
        <a:lstStyle/>
        <a:p>
          <a:r>
            <a:rPr lang="en-US" dirty="0" smtClean="0"/>
            <a:t>50% of W-2 wages or</a:t>
          </a:r>
          <a:endParaRPr lang="en-US" dirty="0"/>
        </a:p>
      </dgm:t>
    </dgm:pt>
    <dgm:pt modelId="{7963F435-4F6F-4311-8CE0-04993C8477BC}" type="parTrans" cxnId="{505E83D6-770A-40B0-850F-7C1197CA7DCB}">
      <dgm:prSet/>
      <dgm:spPr/>
      <dgm:t>
        <a:bodyPr/>
        <a:lstStyle/>
        <a:p>
          <a:endParaRPr lang="en-US"/>
        </a:p>
      </dgm:t>
    </dgm:pt>
    <dgm:pt modelId="{11D2FEE5-D971-4649-A709-228E64F543ED}" type="sibTrans" cxnId="{505E83D6-770A-40B0-850F-7C1197CA7DCB}">
      <dgm:prSet/>
      <dgm:spPr/>
      <dgm:t>
        <a:bodyPr/>
        <a:lstStyle/>
        <a:p>
          <a:endParaRPr lang="en-US"/>
        </a:p>
      </dgm:t>
    </dgm:pt>
    <dgm:pt modelId="{9C6D026E-B07D-49C7-9589-5768FF0033E0}">
      <dgm:prSet phldrT="[Text]"/>
      <dgm:spPr/>
      <dgm:t>
        <a:bodyPr/>
        <a:lstStyle/>
        <a:p>
          <a:r>
            <a:rPr lang="en-US" dirty="0" smtClean="0"/>
            <a:t>25% of W-2 wages plus 2.5% of unadjusted property placed in service since 2008</a:t>
          </a:r>
          <a:endParaRPr lang="en-US" dirty="0"/>
        </a:p>
      </dgm:t>
    </dgm:pt>
    <dgm:pt modelId="{1C4A423E-3D85-4DA7-8A7C-B4EF4C2289C8}" type="parTrans" cxnId="{43947871-9D7E-458C-83FA-17448844B688}">
      <dgm:prSet/>
      <dgm:spPr/>
      <dgm:t>
        <a:bodyPr/>
        <a:lstStyle/>
        <a:p>
          <a:endParaRPr lang="en-US"/>
        </a:p>
      </dgm:t>
    </dgm:pt>
    <dgm:pt modelId="{E5F23175-A9A3-4617-BED8-6BB011159934}" type="sibTrans" cxnId="{43947871-9D7E-458C-83FA-17448844B688}">
      <dgm:prSet/>
      <dgm:spPr/>
      <dgm:t>
        <a:bodyPr/>
        <a:lstStyle/>
        <a:p>
          <a:endParaRPr lang="en-US"/>
        </a:p>
      </dgm:t>
    </dgm:pt>
    <dgm:pt modelId="{A6AB9801-F0A5-42F1-AA4F-55DD85659F27}" type="pres">
      <dgm:prSet presAssocID="{4D2C597C-E6D1-4628-A160-343FD97F65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926B5-51BC-4B91-AD6A-18A8AB578AB9}" type="pres">
      <dgm:prSet presAssocID="{4B3F7494-36D9-487D-9308-D624993EB9E9}" presName="linNode" presStyleCnt="0"/>
      <dgm:spPr/>
    </dgm:pt>
    <dgm:pt modelId="{EB3C221D-4304-4D7E-BC60-DF5790F7923A}" type="pres">
      <dgm:prSet presAssocID="{4B3F7494-36D9-487D-9308-D624993EB9E9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D2A34-37AC-4A4B-9191-7E9E146B712B}" type="pres">
      <dgm:prSet presAssocID="{4B3F7494-36D9-487D-9308-D624993EB9E9}" presName="bracket" presStyleLbl="parChTrans1D1" presStyleIdx="0" presStyleCnt="2"/>
      <dgm:spPr/>
    </dgm:pt>
    <dgm:pt modelId="{40FE12BD-E0BD-4D2C-9D3F-AB9E345F3315}" type="pres">
      <dgm:prSet presAssocID="{4B3F7494-36D9-487D-9308-D624993EB9E9}" presName="spH" presStyleCnt="0"/>
      <dgm:spPr/>
    </dgm:pt>
    <dgm:pt modelId="{57357B14-3BE6-4FE6-98D0-2EF3D665FEF8}" type="pres">
      <dgm:prSet presAssocID="{4B3F7494-36D9-487D-9308-D624993EB9E9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1BD7B-CC74-4509-A917-EB71766B2D1A}" type="pres">
      <dgm:prSet presAssocID="{F0EB8308-C104-4576-80B6-9301610CE0AC}" presName="spV" presStyleCnt="0"/>
      <dgm:spPr/>
    </dgm:pt>
    <dgm:pt modelId="{1EB35EAA-691D-4939-BE9E-50E96E3E7CF1}" type="pres">
      <dgm:prSet presAssocID="{03D63CB1-E816-40A3-877A-8A209D00021F}" presName="linNode" presStyleCnt="0"/>
      <dgm:spPr/>
    </dgm:pt>
    <dgm:pt modelId="{37916757-1A4C-4687-8EE7-28E4BBFA0094}" type="pres">
      <dgm:prSet presAssocID="{03D63CB1-E816-40A3-877A-8A209D00021F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CE6CD7-C5A1-46A2-88EC-FB3BFCE74730}" type="pres">
      <dgm:prSet presAssocID="{03D63CB1-E816-40A3-877A-8A209D00021F}" presName="bracket" presStyleLbl="parChTrans1D1" presStyleIdx="1" presStyleCnt="2"/>
      <dgm:spPr/>
    </dgm:pt>
    <dgm:pt modelId="{94608BCE-073D-4ABF-B5E3-AD383847E51C}" type="pres">
      <dgm:prSet presAssocID="{03D63CB1-E816-40A3-877A-8A209D00021F}" presName="spH" presStyleCnt="0"/>
      <dgm:spPr/>
    </dgm:pt>
    <dgm:pt modelId="{71DD05E2-ED77-4931-B45F-B420DE919AB8}" type="pres">
      <dgm:prSet presAssocID="{03D63CB1-E816-40A3-877A-8A209D00021F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A48A7D-D2FE-4AA1-BA23-FA5946458827}" type="presOf" srcId="{C8D9F3FE-D036-4017-9D3E-16AD83911FF7}" destId="{71DD05E2-ED77-4931-B45F-B420DE919AB8}" srcOrd="0" destOrd="8" presId="urn:diagrams.loki3.com/BracketList"/>
    <dgm:cxn modelId="{A6D7A477-44DE-4E8A-AC07-D9B89FF39B8B}" type="presOf" srcId="{23084AD4-B1B5-492F-9453-F554BDDC1700}" destId="{71DD05E2-ED77-4931-B45F-B420DE919AB8}" srcOrd="0" destOrd="6" presId="urn:diagrams.loki3.com/BracketList"/>
    <dgm:cxn modelId="{57A98114-AF75-4394-80D4-E30C7ADD10B5}" type="presOf" srcId="{9C6D026E-B07D-49C7-9589-5768FF0033E0}" destId="{71DD05E2-ED77-4931-B45F-B420DE919AB8}" srcOrd="0" destOrd="9" presId="urn:diagrams.loki3.com/BracketList"/>
    <dgm:cxn modelId="{971E0D4C-FBE2-432A-823C-6332BFE12B9D}" srcId="{BCEC93CD-DC9C-4227-9B92-56AF69D49148}" destId="{D4CEE8D2-1914-4F4B-BD9B-C807E0362372}" srcOrd="1" destOrd="0" parTransId="{924F2880-A4E4-45E2-B4AC-A644CEBBC603}" sibTransId="{5F4C96FA-E27F-42AA-ADAF-DD8A81039978}"/>
    <dgm:cxn modelId="{626D1696-EAE1-460B-A0C9-A3459CCBA9B9}" type="presOf" srcId="{1B94B8BD-912C-4443-A480-2B0F49A1CE36}" destId="{57357B14-3BE6-4FE6-98D0-2EF3D665FEF8}" srcOrd="0" destOrd="1" presId="urn:diagrams.loki3.com/BracketList"/>
    <dgm:cxn modelId="{43947871-9D7E-458C-83FA-17448844B688}" srcId="{D4CEE8D2-1914-4F4B-BD9B-C807E0362372}" destId="{9C6D026E-B07D-49C7-9589-5768FF0033E0}" srcOrd="1" destOrd="0" parTransId="{1C4A423E-3D85-4DA7-8A7C-B4EF4C2289C8}" sibTransId="{E5F23175-A9A3-4617-BED8-6BB011159934}"/>
    <dgm:cxn modelId="{3C7F3837-FDE7-426D-8DC5-FD6086757A16}" srcId="{03D63CB1-E816-40A3-877A-8A209D00021F}" destId="{EAC7C2EE-1EB7-4222-87A7-BBDD89186CBC}" srcOrd="0" destOrd="0" parTransId="{77F0540B-D171-4814-B301-6513A872A43D}" sibTransId="{F9F30420-94A8-4FFB-BE09-209BD4695E95}"/>
    <dgm:cxn modelId="{B07B964E-A863-46CF-AF13-C4322267F5EA}" srcId="{4B3F7494-36D9-487D-9308-D624993EB9E9}" destId="{1B94B8BD-912C-4443-A480-2B0F49A1CE36}" srcOrd="1" destOrd="0" parTransId="{91BF550D-0410-4597-A02B-9C177E1D20C6}" sibTransId="{22E9C454-8071-4D51-8D68-B778647B03BF}"/>
    <dgm:cxn modelId="{538385F2-292E-45B8-AA1D-0D1EDA817B86}" srcId="{25BA3BA9-C1B6-47B8-BEE0-D59E87FD714B}" destId="{CCCBB340-5C24-4F70-A035-659EAAF1CA6D}" srcOrd="0" destOrd="0" parTransId="{78A50DED-8479-4520-A9F1-67F72B8B8C30}" sibTransId="{1E966C12-6D7C-4C0D-8375-1D4B11AFCF34}"/>
    <dgm:cxn modelId="{9D8B3DA7-6185-49B5-905E-2799FBA7BB10}" srcId="{03D63CB1-E816-40A3-877A-8A209D00021F}" destId="{BCEC93CD-DC9C-4227-9B92-56AF69D49148}" srcOrd="2" destOrd="0" parTransId="{4C3DA338-63F2-4909-B916-EB6BFC66B325}" sibTransId="{04E6E0D4-754F-40BE-8746-FE2E1A9DDA0D}"/>
    <dgm:cxn modelId="{3AB98C87-DDB8-4CED-A561-229D8FA814AA}" srcId="{4D2C597C-E6D1-4628-A160-343FD97F65F0}" destId="{03D63CB1-E816-40A3-877A-8A209D00021F}" srcOrd="1" destOrd="0" parTransId="{AA210DEE-4817-47BA-8188-4C634557FF0B}" sibTransId="{DBFA1EAE-7A47-4D4C-AE86-2ADA514899B0}"/>
    <dgm:cxn modelId="{AC1D8F18-A6E6-4109-AF03-3F444B18B2BE}" type="presOf" srcId="{4D2C597C-E6D1-4628-A160-343FD97F65F0}" destId="{A6AB9801-F0A5-42F1-AA4F-55DD85659F27}" srcOrd="0" destOrd="0" presId="urn:diagrams.loki3.com/BracketList"/>
    <dgm:cxn modelId="{A6A66435-E3BA-4B6C-9F98-02E744BBD924}" type="presOf" srcId="{25BA3BA9-C1B6-47B8-BEE0-D59E87FD714B}" destId="{71DD05E2-ED77-4931-B45F-B420DE919AB8}" srcOrd="0" destOrd="1" presId="urn:diagrams.loki3.com/BracketList"/>
    <dgm:cxn modelId="{A944A39F-CC25-48F5-90BC-E91FB9F41FCD}" type="presOf" srcId="{7B39E429-BFE9-414C-A81A-4E29B4959A05}" destId="{57357B14-3BE6-4FE6-98D0-2EF3D665FEF8}" srcOrd="0" destOrd="0" presId="urn:diagrams.loki3.com/BracketList"/>
    <dgm:cxn modelId="{0BBA113A-0C50-4039-B95E-4F1E394A6DEB}" srcId="{03D63CB1-E816-40A3-877A-8A209D00021F}" destId="{25BA3BA9-C1B6-47B8-BEE0-D59E87FD714B}" srcOrd="1" destOrd="0" parTransId="{03BF9685-46BD-4B58-96DE-A6386BCA8939}" sibTransId="{4EBF6105-0F04-471D-88C7-47BF2C49E06B}"/>
    <dgm:cxn modelId="{7EEA4855-FE0C-4B8B-A258-7C4D6F0D1109}" type="presOf" srcId="{CCCBB340-5C24-4F70-A035-659EAAF1CA6D}" destId="{71DD05E2-ED77-4931-B45F-B420DE919AB8}" srcOrd="0" destOrd="2" presId="urn:diagrams.loki3.com/BracketList"/>
    <dgm:cxn modelId="{C7FA0FE1-0FEC-4491-80CF-96FBD2F90B1A}" srcId="{25BA3BA9-C1B6-47B8-BEE0-D59E87FD714B}" destId="{35766252-EE2C-4F4E-BE5E-5D57D863D54D}" srcOrd="2" destOrd="0" parTransId="{016552DA-9D42-4E85-87DC-EB16D640299C}" sibTransId="{0F6BC9EE-EFDA-4C36-B5B1-C447D278DABC}"/>
    <dgm:cxn modelId="{E165682E-E40C-4D0C-8830-0DC663CD3101}" type="presOf" srcId="{DC8B7BA7-6D7F-43FD-BB28-372DFFA7B9E4}" destId="{71DD05E2-ED77-4931-B45F-B420DE919AB8}" srcOrd="0" destOrd="3" presId="urn:diagrams.loki3.com/BracketList"/>
    <dgm:cxn modelId="{505E83D6-770A-40B0-850F-7C1197CA7DCB}" srcId="{D4CEE8D2-1914-4F4B-BD9B-C807E0362372}" destId="{C8D9F3FE-D036-4017-9D3E-16AD83911FF7}" srcOrd="0" destOrd="0" parTransId="{7963F435-4F6F-4311-8CE0-04993C8477BC}" sibTransId="{11D2FEE5-D971-4649-A709-228E64F543ED}"/>
    <dgm:cxn modelId="{07A37CAB-4B09-4DEF-88E1-65D39C852D7A}" type="presOf" srcId="{35766252-EE2C-4F4E-BE5E-5D57D863D54D}" destId="{71DD05E2-ED77-4931-B45F-B420DE919AB8}" srcOrd="0" destOrd="4" presId="urn:diagrams.loki3.com/BracketList"/>
    <dgm:cxn modelId="{5A6177F7-27C5-45DD-8C6F-26D447DDE633}" srcId="{25BA3BA9-C1B6-47B8-BEE0-D59E87FD714B}" destId="{DC8B7BA7-6D7F-43FD-BB28-372DFFA7B9E4}" srcOrd="1" destOrd="0" parTransId="{642D5DED-ED0C-4683-97CC-59B05307C04D}" sibTransId="{F458C1B4-EBE1-4C57-9812-5DA1A44BB3BD}"/>
    <dgm:cxn modelId="{26F4DE97-A183-49C1-A3AC-78A0DE539371}" srcId="{BCEC93CD-DC9C-4227-9B92-56AF69D49148}" destId="{23084AD4-B1B5-492F-9453-F554BDDC1700}" srcOrd="0" destOrd="0" parTransId="{1C225CB2-4745-455C-B53C-2FAFF15CC6EF}" sibTransId="{390E7A1D-1C88-4F86-A665-99F48C69D567}"/>
    <dgm:cxn modelId="{BFAFECCA-19C7-431D-B7DA-4367BAC6D344}" type="presOf" srcId="{BCEC93CD-DC9C-4227-9B92-56AF69D49148}" destId="{71DD05E2-ED77-4931-B45F-B420DE919AB8}" srcOrd="0" destOrd="5" presId="urn:diagrams.loki3.com/BracketList"/>
    <dgm:cxn modelId="{8367C632-EAB8-47E5-84EE-783E9C8B6469}" type="presOf" srcId="{EAC7C2EE-1EB7-4222-87A7-BBDD89186CBC}" destId="{71DD05E2-ED77-4931-B45F-B420DE919AB8}" srcOrd="0" destOrd="0" presId="urn:diagrams.loki3.com/BracketList"/>
    <dgm:cxn modelId="{30952144-214F-4366-B21D-A4119474EAC1}" srcId="{4D2C597C-E6D1-4628-A160-343FD97F65F0}" destId="{4B3F7494-36D9-487D-9308-D624993EB9E9}" srcOrd="0" destOrd="0" parTransId="{C859B990-EC10-4614-80D6-B880764B4D5A}" sibTransId="{F0EB8308-C104-4576-80B6-9301610CE0AC}"/>
    <dgm:cxn modelId="{4ACF0C30-D385-4B45-90D6-2EB137A7A2FE}" type="presOf" srcId="{03D63CB1-E816-40A3-877A-8A209D00021F}" destId="{37916757-1A4C-4687-8EE7-28E4BBFA0094}" srcOrd="0" destOrd="0" presId="urn:diagrams.loki3.com/BracketList"/>
    <dgm:cxn modelId="{0AA5C967-00C2-4E0C-B9A8-682BBD7A3CBC}" srcId="{4B3F7494-36D9-487D-9308-D624993EB9E9}" destId="{7B39E429-BFE9-414C-A81A-4E29B4959A05}" srcOrd="0" destOrd="0" parTransId="{4C2E2013-73B6-4DB0-A623-38BE66C94ED9}" sibTransId="{556F6D7E-D260-4837-BB43-49B294D97085}"/>
    <dgm:cxn modelId="{3C5A2C32-AD84-4A4A-AAF5-8B94887B9A68}" type="presOf" srcId="{D4CEE8D2-1914-4F4B-BD9B-C807E0362372}" destId="{71DD05E2-ED77-4931-B45F-B420DE919AB8}" srcOrd="0" destOrd="7" presId="urn:diagrams.loki3.com/BracketList"/>
    <dgm:cxn modelId="{DCE79C19-F4BC-4B2A-9C09-08C9C587F1D1}" type="presOf" srcId="{4B3F7494-36D9-487D-9308-D624993EB9E9}" destId="{EB3C221D-4304-4D7E-BC60-DF5790F7923A}" srcOrd="0" destOrd="0" presId="urn:diagrams.loki3.com/BracketList"/>
    <dgm:cxn modelId="{86E6E267-DB64-4E45-8357-4E00F79B019E}" type="presParOf" srcId="{A6AB9801-F0A5-42F1-AA4F-55DD85659F27}" destId="{6B6926B5-51BC-4B91-AD6A-18A8AB578AB9}" srcOrd="0" destOrd="0" presId="urn:diagrams.loki3.com/BracketList"/>
    <dgm:cxn modelId="{0EDF83B0-02DC-4F7B-9E57-24BA09E3BE28}" type="presParOf" srcId="{6B6926B5-51BC-4B91-AD6A-18A8AB578AB9}" destId="{EB3C221D-4304-4D7E-BC60-DF5790F7923A}" srcOrd="0" destOrd="0" presId="urn:diagrams.loki3.com/BracketList"/>
    <dgm:cxn modelId="{61C3809E-5667-4CFB-AA89-62EB5167BE95}" type="presParOf" srcId="{6B6926B5-51BC-4B91-AD6A-18A8AB578AB9}" destId="{E28D2A34-37AC-4A4B-9191-7E9E146B712B}" srcOrd="1" destOrd="0" presId="urn:diagrams.loki3.com/BracketList"/>
    <dgm:cxn modelId="{7B88D52F-4AD6-46FD-AD61-B71144CD9711}" type="presParOf" srcId="{6B6926B5-51BC-4B91-AD6A-18A8AB578AB9}" destId="{40FE12BD-E0BD-4D2C-9D3F-AB9E345F3315}" srcOrd="2" destOrd="0" presId="urn:diagrams.loki3.com/BracketList"/>
    <dgm:cxn modelId="{4B21F62E-239C-4D7B-9121-054B7EC876B1}" type="presParOf" srcId="{6B6926B5-51BC-4B91-AD6A-18A8AB578AB9}" destId="{57357B14-3BE6-4FE6-98D0-2EF3D665FEF8}" srcOrd="3" destOrd="0" presId="urn:diagrams.loki3.com/BracketList"/>
    <dgm:cxn modelId="{9958F2CB-99A6-496C-A244-D33EA8907B6D}" type="presParOf" srcId="{A6AB9801-F0A5-42F1-AA4F-55DD85659F27}" destId="{8071BD7B-CC74-4509-A917-EB71766B2D1A}" srcOrd="1" destOrd="0" presId="urn:diagrams.loki3.com/BracketList"/>
    <dgm:cxn modelId="{DCB062C3-4F82-4D06-BB17-FB31A15A4EA5}" type="presParOf" srcId="{A6AB9801-F0A5-42F1-AA4F-55DD85659F27}" destId="{1EB35EAA-691D-4939-BE9E-50E96E3E7CF1}" srcOrd="2" destOrd="0" presId="urn:diagrams.loki3.com/BracketList"/>
    <dgm:cxn modelId="{0C6876DA-C812-4DAD-9A43-33AEDF5A69BC}" type="presParOf" srcId="{1EB35EAA-691D-4939-BE9E-50E96E3E7CF1}" destId="{37916757-1A4C-4687-8EE7-28E4BBFA0094}" srcOrd="0" destOrd="0" presId="urn:diagrams.loki3.com/BracketList"/>
    <dgm:cxn modelId="{DDE231B7-8BA9-428D-8CFE-502569B33B52}" type="presParOf" srcId="{1EB35EAA-691D-4939-BE9E-50E96E3E7CF1}" destId="{86CE6CD7-C5A1-46A2-88EC-FB3BFCE74730}" srcOrd="1" destOrd="0" presId="urn:diagrams.loki3.com/BracketList"/>
    <dgm:cxn modelId="{AF924B16-32F1-474A-8BC0-7B30A754A09C}" type="presParOf" srcId="{1EB35EAA-691D-4939-BE9E-50E96E3E7CF1}" destId="{94608BCE-073D-4ABF-B5E3-AD383847E51C}" srcOrd="2" destOrd="0" presId="urn:diagrams.loki3.com/BracketList"/>
    <dgm:cxn modelId="{DEB4AFE4-51D0-4E9B-8922-D005E1176048}" type="presParOf" srcId="{1EB35EAA-691D-4939-BE9E-50E96E3E7CF1}" destId="{71DD05E2-ED77-4931-B45F-B420DE919AB8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D2C597C-E6D1-4628-A160-343FD97F65F0}" type="doc">
      <dgm:prSet loTypeId="urn:diagrams.loki3.com/BracketList" loCatId="list" qsTypeId="urn:microsoft.com/office/officeart/2005/8/quickstyle/simple1" qsCatId="simple" csTypeId="urn:microsoft.com/office/officeart/2005/8/colors/colorful1#7" csCatId="colorful" phldr="1"/>
      <dgm:spPr/>
      <dgm:t>
        <a:bodyPr/>
        <a:lstStyle/>
        <a:p>
          <a:endParaRPr lang="en-US"/>
        </a:p>
      </dgm:t>
    </dgm:pt>
    <dgm:pt modelId="{4B3F7494-36D9-487D-9308-D624993EB9E9}">
      <dgm:prSet phldrT="[Text]"/>
      <dgm:spPr/>
      <dgm:t>
        <a:bodyPr/>
        <a:lstStyle/>
        <a:p>
          <a:r>
            <a:rPr lang="en-US" dirty="0" smtClean="0"/>
            <a:t>Eliminates entertainment expenses</a:t>
          </a:r>
          <a:endParaRPr lang="en-US" dirty="0"/>
        </a:p>
      </dgm:t>
    </dgm:pt>
    <dgm:pt modelId="{C859B990-EC10-4614-80D6-B880764B4D5A}" type="parTrans" cxnId="{30952144-214F-4366-B21D-A4119474EAC1}">
      <dgm:prSet/>
      <dgm:spPr/>
      <dgm:t>
        <a:bodyPr/>
        <a:lstStyle/>
        <a:p>
          <a:endParaRPr lang="en-US"/>
        </a:p>
      </dgm:t>
    </dgm:pt>
    <dgm:pt modelId="{F0EB8308-C104-4576-80B6-9301610CE0AC}" type="sibTrans" cxnId="{30952144-214F-4366-B21D-A4119474EAC1}">
      <dgm:prSet/>
      <dgm:spPr/>
      <dgm:t>
        <a:bodyPr/>
        <a:lstStyle/>
        <a:p>
          <a:endParaRPr lang="en-US"/>
        </a:p>
      </dgm:t>
    </dgm:pt>
    <dgm:pt modelId="{10AE863E-2CFE-47A2-BE16-8560C043CBA8}">
      <dgm:prSet phldrT="[Text]"/>
      <dgm:spPr/>
      <dgm:t>
        <a:bodyPr/>
        <a:lstStyle/>
        <a:p>
          <a:r>
            <a:rPr lang="en-US" dirty="0" smtClean="0"/>
            <a:t>Includes meals &amp; entertainment</a:t>
          </a:r>
          <a:endParaRPr lang="en-US" dirty="0"/>
        </a:p>
      </dgm:t>
    </dgm:pt>
    <dgm:pt modelId="{021917AE-FDF1-4A12-A96A-4742549968D5}" type="parTrans" cxnId="{2A2204FD-FC37-4166-9A21-9292F6E3BF0C}">
      <dgm:prSet/>
      <dgm:spPr/>
      <dgm:t>
        <a:bodyPr/>
        <a:lstStyle/>
        <a:p>
          <a:endParaRPr lang="en-US"/>
        </a:p>
      </dgm:t>
    </dgm:pt>
    <dgm:pt modelId="{40B1A2E1-63C7-4BA7-86B1-440ABFB4A03A}" type="sibTrans" cxnId="{2A2204FD-FC37-4166-9A21-9292F6E3BF0C}">
      <dgm:prSet/>
      <dgm:spPr/>
      <dgm:t>
        <a:bodyPr/>
        <a:lstStyle/>
        <a:p>
          <a:endParaRPr lang="en-US"/>
        </a:p>
      </dgm:t>
    </dgm:pt>
    <dgm:pt modelId="{7BB87D86-4484-4D2F-AF78-49F6FB90BC0F}">
      <dgm:prSet phldrT="[Text]"/>
      <dgm:spPr/>
      <dgm:t>
        <a:bodyPr/>
        <a:lstStyle/>
        <a:p>
          <a:r>
            <a:rPr lang="en-US" dirty="0" smtClean="0"/>
            <a:t>Does not impact travel meals</a:t>
          </a:r>
          <a:endParaRPr lang="en-US" dirty="0"/>
        </a:p>
      </dgm:t>
    </dgm:pt>
    <dgm:pt modelId="{D5FAD5DC-9EE5-45EF-BF10-AA1833A7BB1D}" type="parTrans" cxnId="{952D5A56-7554-4269-8E5C-18EFE43A569A}">
      <dgm:prSet/>
      <dgm:spPr/>
      <dgm:t>
        <a:bodyPr/>
        <a:lstStyle/>
        <a:p>
          <a:endParaRPr lang="en-US"/>
        </a:p>
      </dgm:t>
    </dgm:pt>
    <dgm:pt modelId="{0D8EC218-AB29-4C53-85A4-CE5AAF594A86}" type="sibTrans" cxnId="{952D5A56-7554-4269-8E5C-18EFE43A569A}">
      <dgm:prSet/>
      <dgm:spPr/>
      <dgm:t>
        <a:bodyPr/>
        <a:lstStyle/>
        <a:p>
          <a:endParaRPr lang="en-US"/>
        </a:p>
      </dgm:t>
    </dgm:pt>
    <dgm:pt modelId="{3D8185A0-FF86-4644-9751-08E914C6903A}">
      <dgm:prSet phldrT="[Text]"/>
      <dgm:spPr/>
      <dgm:t>
        <a:bodyPr/>
        <a:lstStyle/>
        <a:p>
          <a:r>
            <a:rPr lang="en-US" dirty="0" smtClean="0"/>
            <a:t>Capitalizes research &amp; development costs</a:t>
          </a:r>
          <a:endParaRPr lang="en-US" dirty="0"/>
        </a:p>
      </dgm:t>
    </dgm:pt>
    <dgm:pt modelId="{7956DA01-10A0-46AC-8BFC-7F3A27CDFCF7}" type="parTrans" cxnId="{E6035314-3946-4A4B-BA40-4DB1EC379D70}">
      <dgm:prSet/>
      <dgm:spPr/>
      <dgm:t>
        <a:bodyPr/>
        <a:lstStyle/>
        <a:p>
          <a:endParaRPr lang="en-US"/>
        </a:p>
      </dgm:t>
    </dgm:pt>
    <dgm:pt modelId="{C664E69E-356C-494C-A919-98A248BB8E43}" type="sibTrans" cxnId="{E6035314-3946-4A4B-BA40-4DB1EC379D70}">
      <dgm:prSet/>
      <dgm:spPr/>
      <dgm:t>
        <a:bodyPr/>
        <a:lstStyle/>
        <a:p>
          <a:endParaRPr lang="en-US"/>
        </a:p>
      </dgm:t>
    </dgm:pt>
    <dgm:pt modelId="{127233DE-BF90-441A-9262-0635BCDA8A00}">
      <dgm:prSet phldrT="[Text]"/>
      <dgm:spPr/>
      <dgm:t>
        <a:bodyPr/>
        <a:lstStyle/>
        <a:p>
          <a:r>
            <a:rPr lang="en-US" dirty="0" smtClean="0"/>
            <a:t>Must be amortized over 5 years</a:t>
          </a:r>
          <a:endParaRPr lang="en-US" dirty="0"/>
        </a:p>
      </dgm:t>
    </dgm:pt>
    <dgm:pt modelId="{E31E7D7E-DA08-402E-BF5C-231B4F9A331C}" type="parTrans" cxnId="{303133AE-BCB6-41DC-861C-6870E5152BB6}">
      <dgm:prSet/>
      <dgm:spPr/>
      <dgm:t>
        <a:bodyPr/>
        <a:lstStyle/>
        <a:p>
          <a:endParaRPr lang="en-US"/>
        </a:p>
      </dgm:t>
    </dgm:pt>
    <dgm:pt modelId="{0E87BC62-51A2-4307-9CE0-522A14D97BB5}" type="sibTrans" cxnId="{303133AE-BCB6-41DC-861C-6870E5152BB6}">
      <dgm:prSet/>
      <dgm:spPr/>
      <dgm:t>
        <a:bodyPr/>
        <a:lstStyle/>
        <a:p>
          <a:endParaRPr lang="en-US"/>
        </a:p>
      </dgm:t>
    </dgm:pt>
    <dgm:pt modelId="{7CDF662F-2DB3-4F40-B89E-62E81821D39D}">
      <dgm:prSet phldrT="[Text]"/>
      <dgm:spPr/>
      <dgm:t>
        <a:bodyPr/>
        <a:lstStyle/>
        <a:p>
          <a:r>
            <a:rPr lang="en-US" dirty="0" smtClean="0"/>
            <a:t>Specifically includes software development</a:t>
          </a:r>
          <a:endParaRPr lang="en-US" dirty="0"/>
        </a:p>
      </dgm:t>
    </dgm:pt>
    <dgm:pt modelId="{741376B0-0FC4-4A93-A70C-CCD30C13CE7C}" type="parTrans" cxnId="{B21A5981-75C2-4887-ADEB-179697B12DCC}">
      <dgm:prSet/>
      <dgm:spPr/>
      <dgm:t>
        <a:bodyPr/>
        <a:lstStyle/>
        <a:p>
          <a:endParaRPr lang="en-US"/>
        </a:p>
      </dgm:t>
    </dgm:pt>
    <dgm:pt modelId="{44EA2F68-13C8-41F3-BA13-4115F23BBC34}" type="sibTrans" cxnId="{B21A5981-75C2-4887-ADEB-179697B12DCC}">
      <dgm:prSet/>
      <dgm:spPr/>
      <dgm:t>
        <a:bodyPr/>
        <a:lstStyle/>
        <a:p>
          <a:endParaRPr lang="en-US"/>
        </a:p>
      </dgm:t>
    </dgm:pt>
    <dgm:pt modelId="{A88B25B7-19D3-4D81-B080-C6DEE1BF7B3D}">
      <dgm:prSet phldrT="[Text]"/>
      <dgm:spPr/>
      <dgm:t>
        <a:bodyPr/>
        <a:lstStyle/>
        <a:p>
          <a:r>
            <a:rPr lang="en-US" dirty="0" smtClean="0"/>
            <a:t>Excludes oil &amp; gas</a:t>
          </a:r>
          <a:endParaRPr lang="en-US" dirty="0"/>
        </a:p>
      </dgm:t>
    </dgm:pt>
    <dgm:pt modelId="{B4EE5326-7AE9-4981-8EDB-48266A0CBD80}" type="parTrans" cxnId="{E86D3646-3E28-40C2-B624-0863302FDBE8}">
      <dgm:prSet/>
      <dgm:spPr/>
      <dgm:t>
        <a:bodyPr/>
        <a:lstStyle/>
        <a:p>
          <a:endParaRPr lang="en-US"/>
        </a:p>
      </dgm:t>
    </dgm:pt>
    <dgm:pt modelId="{3E566794-710F-4C5D-BCEA-BB94F653AAB4}" type="sibTrans" cxnId="{E86D3646-3E28-40C2-B624-0863302FDBE8}">
      <dgm:prSet/>
      <dgm:spPr/>
      <dgm:t>
        <a:bodyPr/>
        <a:lstStyle/>
        <a:p>
          <a:endParaRPr lang="en-US"/>
        </a:p>
      </dgm:t>
    </dgm:pt>
    <dgm:pt modelId="{A6AB9801-F0A5-42F1-AA4F-55DD85659F27}" type="pres">
      <dgm:prSet presAssocID="{4D2C597C-E6D1-4628-A160-343FD97F65F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6926B5-51BC-4B91-AD6A-18A8AB578AB9}" type="pres">
      <dgm:prSet presAssocID="{4B3F7494-36D9-487D-9308-D624993EB9E9}" presName="linNode" presStyleCnt="0"/>
      <dgm:spPr/>
    </dgm:pt>
    <dgm:pt modelId="{EB3C221D-4304-4D7E-BC60-DF5790F7923A}" type="pres">
      <dgm:prSet presAssocID="{4B3F7494-36D9-487D-9308-D624993EB9E9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8D2A34-37AC-4A4B-9191-7E9E146B712B}" type="pres">
      <dgm:prSet presAssocID="{4B3F7494-36D9-487D-9308-D624993EB9E9}" presName="bracket" presStyleLbl="parChTrans1D1" presStyleIdx="0" presStyleCnt="2"/>
      <dgm:spPr/>
    </dgm:pt>
    <dgm:pt modelId="{40FE12BD-E0BD-4D2C-9D3F-AB9E345F3315}" type="pres">
      <dgm:prSet presAssocID="{4B3F7494-36D9-487D-9308-D624993EB9E9}" presName="spH" presStyleCnt="0"/>
      <dgm:spPr/>
    </dgm:pt>
    <dgm:pt modelId="{57357B14-3BE6-4FE6-98D0-2EF3D665FEF8}" type="pres">
      <dgm:prSet presAssocID="{4B3F7494-36D9-487D-9308-D624993EB9E9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71BD7B-CC74-4509-A917-EB71766B2D1A}" type="pres">
      <dgm:prSet presAssocID="{F0EB8308-C104-4576-80B6-9301610CE0AC}" presName="spV" presStyleCnt="0"/>
      <dgm:spPr/>
    </dgm:pt>
    <dgm:pt modelId="{78C415F2-D526-4B7D-948D-CE6A2A4D8DED}" type="pres">
      <dgm:prSet presAssocID="{3D8185A0-FF86-4644-9751-08E914C6903A}" presName="linNode" presStyleCnt="0"/>
      <dgm:spPr/>
    </dgm:pt>
    <dgm:pt modelId="{6041D37F-6C8E-4F40-82A8-5F763730BC2B}" type="pres">
      <dgm:prSet presAssocID="{3D8185A0-FF86-4644-9751-08E914C6903A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280AC8-332B-4A8F-8718-AC06EDEA27E0}" type="pres">
      <dgm:prSet presAssocID="{3D8185A0-FF86-4644-9751-08E914C6903A}" presName="bracket" presStyleLbl="parChTrans1D1" presStyleIdx="1" presStyleCnt="2"/>
      <dgm:spPr/>
    </dgm:pt>
    <dgm:pt modelId="{21022FE8-04CE-450A-9EC7-9F503A6DDF41}" type="pres">
      <dgm:prSet presAssocID="{3D8185A0-FF86-4644-9751-08E914C6903A}" presName="spH" presStyleCnt="0"/>
      <dgm:spPr/>
    </dgm:pt>
    <dgm:pt modelId="{8E99D159-0472-40A0-AB47-221A9832ED9E}" type="pres">
      <dgm:prSet presAssocID="{3D8185A0-FF86-4644-9751-08E914C6903A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DD16824-B7BA-41ED-8BBB-6BD58032C6F5}" type="presOf" srcId="{4D2C597C-E6D1-4628-A160-343FD97F65F0}" destId="{A6AB9801-F0A5-42F1-AA4F-55DD85659F27}" srcOrd="0" destOrd="0" presId="urn:diagrams.loki3.com/BracketList"/>
    <dgm:cxn modelId="{1D8CDA11-7DBB-432A-AF31-2FD6845FBB5B}" type="presOf" srcId="{4B3F7494-36D9-487D-9308-D624993EB9E9}" destId="{EB3C221D-4304-4D7E-BC60-DF5790F7923A}" srcOrd="0" destOrd="0" presId="urn:diagrams.loki3.com/BracketList"/>
    <dgm:cxn modelId="{952D5A56-7554-4269-8E5C-18EFE43A569A}" srcId="{4B3F7494-36D9-487D-9308-D624993EB9E9}" destId="{7BB87D86-4484-4D2F-AF78-49F6FB90BC0F}" srcOrd="1" destOrd="0" parTransId="{D5FAD5DC-9EE5-45EF-BF10-AA1833A7BB1D}" sibTransId="{0D8EC218-AB29-4C53-85A4-CE5AAF594A86}"/>
    <dgm:cxn modelId="{99D2B84B-366C-4E6A-95DC-DBAB6B602455}" type="presOf" srcId="{7CDF662F-2DB3-4F40-B89E-62E81821D39D}" destId="{8E99D159-0472-40A0-AB47-221A9832ED9E}" srcOrd="0" destOrd="1" presId="urn:diagrams.loki3.com/BracketList"/>
    <dgm:cxn modelId="{E86D3646-3E28-40C2-B624-0863302FDBE8}" srcId="{3D8185A0-FF86-4644-9751-08E914C6903A}" destId="{A88B25B7-19D3-4D81-B080-C6DEE1BF7B3D}" srcOrd="2" destOrd="0" parTransId="{B4EE5326-7AE9-4981-8EDB-48266A0CBD80}" sibTransId="{3E566794-710F-4C5D-BCEA-BB94F653AAB4}"/>
    <dgm:cxn modelId="{7A22E6F3-6CEC-494D-969F-1C9B01BBB0A2}" type="presOf" srcId="{10AE863E-2CFE-47A2-BE16-8560C043CBA8}" destId="{57357B14-3BE6-4FE6-98D0-2EF3D665FEF8}" srcOrd="0" destOrd="0" presId="urn:diagrams.loki3.com/BracketList"/>
    <dgm:cxn modelId="{2A2204FD-FC37-4166-9A21-9292F6E3BF0C}" srcId="{4B3F7494-36D9-487D-9308-D624993EB9E9}" destId="{10AE863E-2CFE-47A2-BE16-8560C043CBA8}" srcOrd="0" destOrd="0" parTransId="{021917AE-FDF1-4A12-A96A-4742549968D5}" sibTransId="{40B1A2E1-63C7-4BA7-86B1-440ABFB4A03A}"/>
    <dgm:cxn modelId="{B21A5981-75C2-4887-ADEB-179697B12DCC}" srcId="{3D8185A0-FF86-4644-9751-08E914C6903A}" destId="{7CDF662F-2DB3-4F40-B89E-62E81821D39D}" srcOrd="1" destOrd="0" parTransId="{741376B0-0FC4-4A93-A70C-CCD30C13CE7C}" sibTransId="{44EA2F68-13C8-41F3-BA13-4115F23BBC34}"/>
    <dgm:cxn modelId="{C2C75204-53A9-45A3-86E8-4B7E3E609EAE}" type="presOf" srcId="{127233DE-BF90-441A-9262-0635BCDA8A00}" destId="{8E99D159-0472-40A0-AB47-221A9832ED9E}" srcOrd="0" destOrd="0" presId="urn:diagrams.loki3.com/BracketList"/>
    <dgm:cxn modelId="{50C85648-35F3-45F5-9B47-88CF444678AB}" type="presOf" srcId="{A88B25B7-19D3-4D81-B080-C6DEE1BF7B3D}" destId="{8E99D159-0472-40A0-AB47-221A9832ED9E}" srcOrd="0" destOrd="2" presId="urn:diagrams.loki3.com/BracketList"/>
    <dgm:cxn modelId="{303133AE-BCB6-41DC-861C-6870E5152BB6}" srcId="{3D8185A0-FF86-4644-9751-08E914C6903A}" destId="{127233DE-BF90-441A-9262-0635BCDA8A00}" srcOrd="0" destOrd="0" parTransId="{E31E7D7E-DA08-402E-BF5C-231B4F9A331C}" sibTransId="{0E87BC62-51A2-4307-9CE0-522A14D97BB5}"/>
    <dgm:cxn modelId="{E6035314-3946-4A4B-BA40-4DB1EC379D70}" srcId="{4D2C597C-E6D1-4628-A160-343FD97F65F0}" destId="{3D8185A0-FF86-4644-9751-08E914C6903A}" srcOrd="1" destOrd="0" parTransId="{7956DA01-10A0-46AC-8BFC-7F3A27CDFCF7}" sibTransId="{C664E69E-356C-494C-A919-98A248BB8E43}"/>
    <dgm:cxn modelId="{FC37990D-BDE2-4225-83D5-CD93F5995C4E}" type="presOf" srcId="{7BB87D86-4484-4D2F-AF78-49F6FB90BC0F}" destId="{57357B14-3BE6-4FE6-98D0-2EF3D665FEF8}" srcOrd="0" destOrd="1" presId="urn:diagrams.loki3.com/BracketList"/>
    <dgm:cxn modelId="{30952144-214F-4366-B21D-A4119474EAC1}" srcId="{4D2C597C-E6D1-4628-A160-343FD97F65F0}" destId="{4B3F7494-36D9-487D-9308-D624993EB9E9}" srcOrd="0" destOrd="0" parTransId="{C859B990-EC10-4614-80D6-B880764B4D5A}" sibTransId="{F0EB8308-C104-4576-80B6-9301610CE0AC}"/>
    <dgm:cxn modelId="{B69D1199-20AD-4C4B-ABD3-1FDA90525E3D}" type="presOf" srcId="{3D8185A0-FF86-4644-9751-08E914C6903A}" destId="{6041D37F-6C8E-4F40-82A8-5F763730BC2B}" srcOrd="0" destOrd="0" presId="urn:diagrams.loki3.com/BracketList"/>
    <dgm:cxn modelId="{9D1488BF-B806-466F-A997-06AE9F09696A}" type="presParOf" srcId="{A6AB9801-F0A5-42F1-AA4F-55DD85659F27}" destId="{6B6926B5-51BC-4B91-AD6A-18A8AB578AB9}" srcOrd="0" destOrd="0" presId="urn:diagrams.loki3.com/BracketList"/>
    <dgm:cxn modelId="{18457229-7B2B-4F49-851A-90B5C486067C}" type="presParOf" srcId="{6B6926B5-51BC-4B91-AD6A-18A8AB578AB9}" destId="{EB3C221D-4304-4D7E-BC60-DF5790F7923A}" srcOrd="0" destOrd="0" presId="urn:diagrams.loki3.com/BracketList"/>
    <dgm:cxn modelId="{69FEDC24-0C3A-47B8-99D8-3CE7C753560F}" type="presParOf" srcId="{6B6926B5-51BC-4B91-AD6A-18A8AB578AB9}" destId="{E28D2A34-37AC-4A4B-9191-7E9E146B712B}" srcOrd="1" destOrd="0" presId="urn:diagrams.loki3.com/BracketList"/>
    <dgm:cxn modelId="{BA248CFB-8D61-4882-BCA4-48F4CE432E4F}" type="presParOf" srcId="{6B6926B5-51BC-4B91-AD6A-18A8AB578AB9}" destId="{40FE12BD-E0BD-4D2C-9D3F-AB9E345F3315}" srcOrd="2" destOrd="0" presId="urn:diagrams.loki3.com/BracketList"/>
    <dgm:cxn modelId="{A9C5490F-D2F6-4FDD-88BD-D8FEB342E4A7}" type="presParOf" srcId="{6B6926B5-51BC-4B91-AD6A-18A8AB578AB9}" destId="{57357B14-3BE6-4FE6-98D0-2EF3D665FEF8}" srcOrd="3" destOrd="0" presId="urn:diagrams.loki3.com/BracketList"/>
    <dgm:cxn modelId="{977301E3-5B8B-48FB-8AEA-F53138D9ED6A}" type="presParOf" srcId="{A6AB9801-F0A5-42F1-AA4F-55DD85659F27}" destId="{8071BD7B-CC74-4509-A917-EB71766B2D1A}" srcOrd="1" destOrd="0" presId="urn:diagrams.loki3.com/BracketList"/>
    <dgm:cxn modelId="{FA758486-AAF9-460C-B6FF-5AD4A3CA4C1E}" type="presParOf" srcId="{A6AB9801-F0A5-42F1-AA4F-55DD85659F27}" destId="{78C415F2-D526-4B7D-948D-CE6A2A4D8DED}" srcOrd="2" destOrd="0" presId="urn:diagrams.loki3.com/BracketList"/>
    <dgm:cxn modelId="{96F8D50F-2D3B-423E-8C20-5748C18AADB0}" type="presParOf" srcId="{78C415F2-D526-4B7D-948D-CE6A2A4D8DED}" destId="{6041D37F-6C8E-4F40-82A8-5F763730BC2B}" srcOrd="0" destOrd="0" presId="urn:diagrams.loki3.com/BracketList"/>
    <dgm:cxn modelId="{A031C478-6FC9-4164-80B9-7E8C0C9B372D}" type="presParOf" srcId="{78C415F2-D526-4B7D-948D-CE6A2A4D8DED}" destId="{C8280AC8-332B-4A8F-8718-AC06EDEA27E0}" srcOrd="1" destOrd="0" presId="urn:diagrams.loki3.com/BracketList"/>
    <dgm:cxn modelId="{F99B5706-B56F-4CE2-8577-DB3F5787C397}" type="presParOf" srcId="{78C415F2-D526-4B7D-948D-CE6A2A4D8DED}" destId="{21022FE8-04CE-450A-9EC7-9F503A6DDF41}" srcOrd="2" destOrd="0" presId="urn:diagrams.loki3.com/BracketList"/>
    <dgm:cxn modelId="{292D0759-A36D-4BF1-9770-524194F8E411}" type="presParOf" srcId="{78C415F2-D526-4B7D-948D-CE6A2A4D8DED}" destId="{8E99D159-0472-40A0-AB47-221A9832ED9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64FA56-24E8-4ED5-9F9D-DF5065254F8F}">
      <dsp:nvSpPr>
        <dsp:cNvPr id="0" name=""/>
        <dsp:cNvSpPr/>
      </dsp:nvSpPr>
      <dsp:spPr>
        <a:xfrm>
          <a:off x="0" y="453"/>
          <a:ext cx="320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26A59-9F8F-46C8-B977-9324A39EE6BE}">
      <dsp:nvSpPr>
        <dsp:cNvPr id="0" name=""/>
        <dsp:cNvSpPr/>
      </dsp:nvSpPr>
      <dsp:spPr>
        <a:xfrm>
          <a:off x="0" y="453"/>
          <a:ext cx="3200400" cy="742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Author of: “Tax &amp; Wealth Strategies for Family Businesses” (CCH), “Your Financial Travel Guide to Life” (Lulu)</a:t>
          </a:r>
          <a:endParaRPr lang="en-US" sz="1400" kern="1200" dirty="0"/>
        </a:p>
      </dsp:txBody>
      <dsp:txXfrm>
        <a:off x="0" y="453"/>
        <a:ext cx="3200400" cy="742451"/>
      </dsp:txXfrm>
    </dsp:sp>
    <dsp:sp modelId="{EB032AF3-3DD3-4B76-9CBE-59545FBD5749}">
      <dsp:nvSpPr>
        <dsp:cNvPr id="0" name=""/>
        <dsp:cNvSpPr/>
      </dsp:nvSpPr>
      <dsp:spPr>
        <a:xfrm>
          <a:off x="0" y="742904"/>
          <a:ext cx="320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D2551-787A-4084-B40C-DEC3BF130FFA}">
      <dsp:nvSpPr>
        <dsp:cNvPr id="0" name=""/>
        <dsp:cNvSpPr/>
      </dsp:nvSpPr>
      <dsp:spPr>
        <a:xfrm>
          <a:off x="0" y="742904"/>
          <a:ext cx="3200400" cy="742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Columnist for </a:t>
          </a:r>
          <a:r>
            <a:rPr lang="en-US" sz="1400" kern="1200" dirty="0" err="1" smtClean="0"/>
            <a:t>InvestmentNews</a:t>
          </a:r>
          <a:r>
            <a:rPr lang="en-US" sz="1400" kern="1200" dirty="0" smtClean="0"/>
            <a:t>, Advisors4Advisors and San Diego Jewish World</a:t>
          </a:r>
          <a:endParaRPr lang="en-US" sz="1400" kern="1200" dirty="0"/>
        </a:p>
      </dsp:txBody>
      <dsp:txXfrm>
        <a:off x="0" y="742904"/>
        <a:ext cx="3200400" cy="742451"/>
      </dsp:txXfrm>
    </dsp:sp>
    <dsp:sp modelId="{BB066CFD-3355-4AD4-B940-0D39F8DE7ACA}">
      <dsp:nvSpPr>
        <dsp:cNvPr id="0" name=""/>
        <dsp:cNvSpPr/>
      </dsp:nvSpPr>
      <dsp:spPr>
        <a:xfrm>
          <a:off x="0" y="1485355"/>
          <a:ext cx="320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87EB06-E946-4FB9-815F-1BAF37FE03EC}">
      <dsp:nvSpPr>
        <dsp:cNvPr id="0" name=""/>
        <dsp:cNvSpPr/>
      </dsp:nvSpPr>
      <dsp:spPr>
        <a:xfrm>
          <a:off x="0" y="1485355"/>
          <a:ext cx="3200400" cy="742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Providing tax &amp; financial advice since 1979</a:t>
          </a:r>
          <a:endParaRPr lang="en-US" sz="1400" kern="1200" dirty="0"/>
        </a:p>
      </dsp:txBody>
      <dsp:txXfrm>
        <a:off x="0" y="1485355"/>
        <a:ext cx="3200400" cy="742451"/>
      </dsp:txXfrm>
    </dsp:sp>
    <dsp:sp modelId="{191ED8DE-C78A-4798-82CF-2AF9513138BA}">
      <dsp:nvSpPr>
        <dsp:cNvPr id="0" name=""/>
        <dsp:cNvSpPr/>
      </dsp:nvSpPr>
      <dsp:spPr>
        <a:xfrm>
          <a:off x="0" y="2227806"/>
          <a:ext cx="320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036ED5-481F-4F18-BDE3-A77D59086BCF}">
      <dsp:nvSpPr>
        <dsp:cNvPr id="0" name=""/>
        <dsp:cNvSpPr/>
      </dsp:nvSpPr>
      <dsp:spPr>
        <a:xfrm>
          <a:off x="0" y="2227806"/>
          <a:ext cx="3200400" cy="742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Member of AICPA, Cal Society of CPAs, All-Star Financial Group</a:t>
          </a:r>
          <a:endParaRPr lang="en-US" sz="1400" kern="1200" dirty="0"/>
        </a:p>
      </dsp:txBody>
      <dsp:txXfrm>
        <a:off x="0" y="2227806"/>
        <a:ext cx="3200400" cy="742451"/>
      </dsp:txXfrm>
    </dsp:sp>
    <dsp:sp modelId="{A3E6CFF0-F9EF-4D56-B7A7-B4DA11C73DD9}">
      <dsp:nvSpPr>
        <dsp:cNvPr id="0" name=""/>
        <dsp:cNvSpPr/>
      </dsp:nvSpPr>
      <dsp:spPr>
        <a:xfrm>
          <a:off x="0" y="2970257"/>
          <a:ext cx="3200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5755BB-EC82-4CB7-9915-26928BCE8542}">
      <dsp:nvSpPr>
        <dsp:cNvPr id="0" name=""/>
        <dsp:cNvSpPr/>
      </dsp:nvSpPr>
      <dsp:spPr>
        <a:xfrm>
          <a:off x="0" y="2970257"/>
          <a:ext cx="3200400" cy="7424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Recognized as Top Financial Advisor (Worth), 5-Star Wealth Advisor            (San Diego magazine), One of 100 Most Influential (Accounting Today)</a:t>
          </a:r>
          <a:endParaRPr lang="en-US" sz="1400" kern="1200" dirty="0"/>
        </a:p>
      </dsp:txBody>
      <dsp:txXfrm>
        <a:off x="0" y="2970257"/>
        <a:ext cx="3200400" cy="74245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685F7A-22AC-4E77-8B34-3FDB69317544}">
      <dsp:nvSpPr>
        <dsp:cNvPr id="0" name=""/>
        <dsp:cNvSpPr/>
      </dsp:nvSpPr>
      <dsp:spPr>
        <a:xfrm>
          <a:off x="0" y="18031"/>
          <a:ext cx="7521575" cy="842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Overview</a:t>
          </a:r>
          <a:endParaRPr lang="en-US" sz="3600" kern="1200" dirty="0"/>
        </a:p>
      </dsp:txBody>
      <dsp:txXfrm>
        <a:off x="0" y="18031"/>
        <a:ext cx="7521575" cy="842400"/>
      </dsp:txXfrm>
    </dsp:sp>
    <dsp:sp modelId="{83C13CA0-20B3-4298-A116-43213AE79707}">
      <dsp:nvSpPr>
        <dsp:cNvPr id="0" name=""/>
        <dsp:cNvSpPr/>
      </dsp:nvSpPr>
      <dsp:spPr>
        <a:xfrm>
          <a:off x="0" y="860431"/>
          <a:ext cx="7521575" cy="9128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10" tIns="45720" rIns="256032" bIns="4572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Individuals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800" kern="1200" dirty="0" smtClean="0"/>
            <a:t>Businesses</a:t>
          </a:r>
          <a:endParaRPr lang="en-US" sz="2800" kern="1200" dirty="0"/>
        </a:p>
      </dsp:txBody>
      <dsp:txXfrm>
        <a:off x="0" y="860431"/>
        <a:ext cx="7521575" cy="912870"/>
      </dsp:txXfrm>
    </dsp:sp>
    <dsp:sp modelId="{B7F35013-D43A-48EF-98DD-4099F5B018DE}">
      <dsp:nvSpPr>
        <dsp:cNvPr id="0" name=""/>
        <dsp:cNvSpPr/>
      </dsp:nvSpPr>
      <dsp:spPr>
        <a:xfrm>
          <a:off x="0" y="1773301"/>
          <a:ext cx="7521575" cy="842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Client Strategies</a:t>
          </a:r>
          <a:endParaRPr lang="en-US" sz="3600" kern="1200" dirty="0"/>
        </a:p>
      </dsp:txBody>
      <dsp:txXfrm>
        <a:off x="0" y="1773301"/>
        <a:ext cx="7521575" cy="842400"/>
      </dsp:txXfrm>
    </dsp:sp>
    <dsp:sp modelId="{9475D510-391F-4E3D-98D1-3ECEED76B728}">
      <dsp:nvSpPr>
        <dsp:cNvPr id="0" name=""/>
        <dsp:cNvSpPr/>
      </dsp:nvSpPr>
      <dsp:spPr>
        <a:xfrm>
          <a:off x="0" y="2719380"/>
          <a:ext cx="7521575" cy="842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Advisor Strategies</a:t>
          </a:r>
          <a:endParaRPr lang="en-US" sz="3600" kern="1200" dirty="0"/>
        </a:p>
      </dsp:txBody>
      <dsp:txXfrm>
        <a:off x="0" y="2719380"/>
        <a:ext cx="7521575" cy="84240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365F75-A070-4BC3-918E-A253591A1787}">
      <dsp:nvSpPr>
        <dsp:cNvPr id="0" name=""/>
        <dsp:cNvSpPr/>
      </dsp:nvSpPr>
      <dsp:spPr>
        <a:xfrm>
          <a:off x="753160" y="489204"/>
          <a:ext cx="2752343" cy="95585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8DC1D1-FB10-4627-9D1D-328F68BFD5AF}">
      <dsp:nvSpPr>
        <dsp:cNvPr id="0" name=""/>
        <dsp:cNvSpPr/>
      </dsp:nvSpPr>
      <dsp:spPr>
        <a:xfrm>
          <a:off x="1866899" y="2829763"/>
          <a:ext cx="533399" cy="341375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3FEEE-B752-45A5-8D73-73C2E149C01F}">
      <dsp:nvSpPr>
        <dsp:cNvPr id="0" name=""/>
        <dsp:cNvSpPr/>
      </dsp:nvSpPr>
      <dsp:spPr>
        <a:xfrm>
          <a:off x="853439" y="3102863"/>
          <a:ext cx="2560319" cy="640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Cost = $1.5 trillion</a:t>
          </a:r>
          <a:endParaRPr lang="en-US" sz="2200" kern="1200" dirty="0"/>
        </a:p>
      </dsp:txBody>
      <dsp:txXfrm>
        <a:off x="853439" y="3102863"/>
        <a:ext cx="2560319" cy="640079"/>
      </dsp:txXfrm>
    </dsp:sp>
    <dsp:sp modelId="{D2C7A4E9-1D8C-459B-8322-6E049FCEA858}">
      <dsp:nvSpPr>
        <dsp:cNvPr id="0" name=""/>
        <dsp:cNvSpPr/>
      </dsp:nvSpPr>
      <dsp:spPr>
        <a:xfrm>
          <a:off x="1753818" y="1518879"/>
          <a:ext cx="960119" cy="96011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Mixed Bag for Individuals</a:t>
          </a:r>
          <a:endParaRPr lang="en-US" sz="1000" kern="1200" dirty="0"/>
        </a:p>
      </dsp:txBody>
      <dsp:txXfrm>
        <a:off x="1753818" y="1518879"/>
        <a:ext cx="960119" cy="960119"/>
      </dsp:txXfrm>
    </dsp:sp>
    <dsp:sp modelId="{9D2CDFA5-8826-467D-A3ED-40FEAB167ABA}">
      <dsp:nvSpPr>
        <dsp:cNvPr id="0" name=""/>
        <dsp:cNvSpPr/>
      </dsp:nvSpPr>
      <dsp:spPr>
        <a:xfrm>
          <a:off x="1066799" y="798576"/>
          <a:ext cx="960119" cy="960119"/>
        </a:xfrm>
        <a:prstGeom prst="ellipse">
          <a:avLst/>
        </a:prstGeom>
        <a:solidFill>
          <a:schemeClr val="accent3">
            <a:hueOff val="10080266"/>
            <a:satOff val="-34466"/>
            <a:lumOff val="-2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Slashes Corporate Tax Rates</a:t>
          </a:r>
          <a:endParaRPr lang="en-US" sz="1000" kern="1200" dirty="0"/>
        </a:p>
      </dsp:txBody>
      <dsp:txXfrm>
        <a:off x="1066799" y="798576"/>
        <a:ext cx="960119" cy="960119"/>
      </dsp:txXfrm>
    </dsp:sp>
    <dsp:sp modelId="{639BA14E-34B4-43D0-A586-D23C4FE2D166}">
      <dsp:nvSpPr>
        <dsp:cNvPr id="0" name=""/>
        <dsp:cNvSpPr/>
      </dsp:nvSpPr>
      <dsp:spPr>
        <a:xfrm>
          <a:off x="2048255" y="566440"/>
          <a:ext cx="960119" cy="960119"/>
        </a:xfrm>
        <a:prstGeom prst="ellipse">
          <a:avLst/>
        </a:prstGeom>
        <a:solidFill>
          <a:schemeClr val="accent3">
            <a:hueOff val="20160531"/>
            <a:satOff val="-68931"/>
            <a:lumOff val="-541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Complex</a:t>
          </a:r>
          <a:endParaRPr lang="en-US" sz="1000" kern="1200" dirty="0"/>
        </a:p>
      </dsp:txBody>
      <dsp:txXfrm>
        <a:off x="2048255" y="566440"/>
        <a:ext cx="960119" cy="960119"/>
      </dsp:txXfrm>
    </dsp:sp>
    <dsp:sp modelId="{CA61018B-278F-4363-B3D2-3E913AC05B48}">
      <dsp:nvSpPr>
        <dsp:cNvPr id="0" name=""/>
        <dsp:cNvSpPr/>
      </dsp:nvSpPr>
      <dsp:spPr>
        <a:xfrm>
          <a:off x="640079" y="371856"/>
          <a:ext cx="2987039" cy="238963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910AA6-DF0B-4298-B7A4-1DD55F77D7ED}">
      <dsp:nvSpPr>
        <dsp:cNvPr id="0" name=""/>
        <dsp:cNvSpPr/>
      </dsp:nvSpPr>
      <dsp:spPr>
        <a:xfrm>
          <a:off x="0" y="181324"/>
          <a:ext cx="3200400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7" tIns="208280" rIns="24838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Primarily for high income taxpayers</a:t>
          </a:r>
          <a:endParaRPr lang="en-US" sz="1000" kern="1200" dirty="0"/>
        </a:p>
      </dsp:txBody>
      <dsp:txXfrm>
        <a:off x="0" y="181324"/>
        <a:ext cx="3200400" cy="417375"/>
      </dsp:txXfrm>
    </dsp:sp>
    <dsp:sp modelId="{6B6D21A8-6491-489E-9EDC-DCF95D7A2E94}">
      <dsp:nvSpPr>
        <dsp:cNvPr id="0" name=""/>
        <dsp:cNvSpPr/>
      </dsp:nvSpPr>
      <dsp:spPr>
        <a:xfrm>
          <a:off x="160020" y="33724"/>
          <a:ext cx="2240280" cy="295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77" tIns="0" rIns="8467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Cuts tax rates</a:t>
          </a:r>
          <a:endParaRPr lang="en-US" sz="1000" kern="1200" dirty="0"/>
        </a:p>
      </dsp:txBody>
      <dsp:txXfrm>
        <a:off x="160020" y="33724"/>
        <a:ext cx="2240280" cy="295200"/>
      </dsp:txXfrm>
    </dsp:sp>
    <dsp:sp modelId="{112F0440-DC56-4960-B9B4-9AFC8BD2B419}">
      <dsp:nvSpPr>
        <dsp:cNvPr id="0" name=""/>
        <dsp:cNvSpPr/>
      </dsp:nvSpPr>
      <dsp:spPr>
        <a:xfrm>
          <a:off x="0" y="800300"/>
          <a:ext cx="3200400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7" tIns="208280" rIns="24838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Impacts families and elderly</a:t>
          </a:r>
          <a:endParaRPr lang="en-US" sz="1000" kern="1200" dirty="0"/>
        </a:p>
      </dsp:txBody>
      <dsp:txXfrm>
        <a:off x="0" y="800300"/>
        <a:ext cx="3200400" cy="417375"/>
      </dsp:txXfrm>
    </dsp:sp>
    <dsp:sp modelId="{81F4220D-409E-42DD-9713-1FA2792805BE}">
      <dsp:nvSpPr>
        <dsp:cNvPr id="0" name=""/>
        <dsp:cNvSpPr/>
      </dsp:nvSpPr>
      <dsp:spPr>
        <a:xfrm>
          <a:off x="160020" y="652699"/>
          <a:ext cx="2240280" cy="295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77" tIns="0" rIns="8467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Eliminates Personal Exemptions</a:t>
          </a:r>
          <a:endParaRPr lang="en-US" sz="1000" kern="1200" dirty="0"/>
        </a:p>
      </dsp:txBody>
      <dsp:txXfrm>
        <a:off x="160020" y="652699"/>
        <a:ext cx="2240280" cy="295200"/>
      </dsp:txXfrm>
    </dsp:sp>
    <dsp:sp modelId="{BD181881-83F4-4370-A91B-29EC4B7F372B}">
      <dsp:nvSpPr>
        <dsp:cNvPr id="0" name=""/>
        <dsp:cNvSpPr/>
      </dsp:nvSpPr>
      <dsp:spPr>
        <a:xfrm>
          <a:off x="0" y="1419275"/>
          <a:ext cx="3200400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7" tIns="208280" rIns="24838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Offset by elimination of personal exemptions</a:t>
          </a:r>
          <a:endParaRPr lang="en-US" sz="1000" kern="1200" dirty="0"/>
        </a:p>
      </dsp:txBody>
      <dsp:txXfrm>
        <a:off x="0" y="1419275"/>
        <a:ext cx="3200400" cy="417375"/>
      </dsp:txXfrm>
    </dsp:sp>
    <dsp:sp modelId="{67C2E5AF-FF98-46A2-8933-9F9BE255C00F}">
      <dsp:nvSpPr>
        <dsp:cNvPr id="0" name=""/>
        <dsp:cNvSpPr/>
      </dsp:nvSpPr>
      <dsp:spPr>
        <a:xfrm>
          <a:off x="160020" y="1271675"/>
          <a:ext cx="2240280" cy="2952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77" tIns="0" rIns="8467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Increases Standard Deduction</a:t>
          </a:r>
          <a:endParaRPr lang="en-US" sz="1000" kern="1200" dirty="0"/>
        </a:p>
      </dsp:txBody>
      <dsp:txXfrm>
        <a:off x="160020" y="1271675"/>
        <a:ext cx="2240280" cy="295200"/>
      </dsp:txXfrm>
    </dsp:sp>
    <dsp:sp modelId="{15F0733A-8C43-4A73-A18A-6EE60C052CD2}">
      <dsp:nvSpPr>
        <dsp:cNvPr id="0" name=""/>
        <dsp:cNvSpPr/>
      </dsp:nvSpPr>
      <dsp:spPr>
        <a:xfrm>
          <a:off x="0" y="2038250"/>
          <a:ext cx="3200400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7" tIns="208280" rIns="24838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Hurts taxpayers in unexpected ways</a:t>
          </a:r>
          <a:endParaRPr lang="en-US" sz="1000" kern="1200" dirty="0"/>
        </a:p>
      </dsp:txBody>
      <dsp:txXfrm>
        <a:off x="0" y="2038250"/>
        <a:ext cx="3200400" cy="417375"/>
      </dsp:txXfrm>
    </dsp:sp>
    <dsp:sp modelId="{C986CB4D-33C0-453C-9DEA-03ACB0BF9F20}">
      <dsp:nvSpPr>
        <dsp:cNvPr id="0" name=""/>
        <dsp:cNvSpPr/>
      </dsp:nvSpPr>
      <dsp:spPr>
        <a:xfrm>
          <a:off x="160020" y="1890650"/>
          <a:ext cx="2240280" cy="29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77" tIns="0" rIns="8467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Cuts or eliminates many itemized deductions</a:t>
          </a:r>
          <a:endParaRPr lang="en-US" sz="1000" kern="1200" dirty="0"/>
        </a:p>
      </dsp:txBody>
      <dsp:txXfrm>
        <a:off x="160020" y="1890650"/>
        <a:ext cx="2240280" cy="295200"/>
      </dsp:txXfrm>
    </dsp:sp>
    <dsp:sp modelId="{2A9B9E4E-7E92-47F6-B5F5-4B737057EF79}">
      <dsp:nvSpPr>
        <dsp:cNvPr id="0" name=""/>
        <dsp:cNvSpPr/>
      </dsp:nvSpPr>
      <dsp:spPr>
        <a:xfrm>
          <a:off x="0" y="2657225"/>
          <a:ext cx="3200400" cy="417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7" tIns="208280" rIns="248387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Most provisions expire after 2025</a:t>
          </a:r>
          <a:endParaRPr lang="en-US" sz="1000" kern="1200" dirty="0"/>
        </a:p>
      </dsp:txBody>
      <dsp:txXfrm>
        <a:off x="0" y="2657225"/>
        <a:ext cx="3200400" cy="417375"/>
      </dsp:txXfrm>
    </dsp:sp>
    <dsp:sp modelId="{EF366DB9-F8E6-41F1-92F1-33C92D51C2CB}">
      <dsp:nvSpPr>
        <dsp:cNvPr id="0" name=""/>
        <dsp:cNvSpPr/>
      </dsp:nvSpPr>
      <dsp:spPr>
        <a:xfrm>
          <a:off x="160020" y="2509625"/>
          <a:ext cx="2240280" cy="2952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77" tIns="0" rIns="84677" bIns="0" numCol="1" spcCol="1270" anchor="ctr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Not permanent!</a:t>
          </a:r>
          <a:endParaRPr lang="en-US" sz="1000" kern="1200" dirty="0"/>
        </a:p>
      </dsp:txBody>
      <dsp:txXfrm>
        <a:off x="160020" y="2509625"/>
        <a:ext cx="2240280" cy="2952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5225CB-665B-429E-82DC-E89A4AA6FD23}">
      <dsp:nvSpPr>
        <dsp:cNvPr id="0" name=""/>
        <dsp:cNvSpPr/>
      </dsp:nvSpPr>
      <dsp:spPr>
        <a:xfrm>
          <a:off x="0" y="237215"/>
          <a:ext cx="3200400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7" tIns="229108" rIns="24838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Top corporate rate 21%</a:t>
          </a:r>
          <a:endParaRPr lang="en-US" sz="1100" kern="1200" dirty="0"/>
        </a:p>
      </dsp:txBody>
      <dsp:txXfrm>
        <a:off x="0" y="237215"/>
        <a:ext cx="3200400" cy="459112"/>
      </dsp:txXfrm>
    </dsp:sp>
    <dsp:sp modelId="{E2D3813C-1A5E-4CF3-AAD9-5EACA8372245}">
      <dsp:nvSpPr>
        <dsp:cNvPr id="0" name=""/>
        <dsp:cNvSpPr/>
      </dsp:nvSpPr>
      <dsp:spPr>
        <a:xfrm>
          <a:off x="160020" y="74855"/>
          <a:ext cx="2240280" cy="3247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77" tIns="0" rIns="8467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Cuts tax rates</a:t>
          </a:r>
          <a:endParaRPr lang="en-US" sz="1100" kern="1200" dirty="0"/>
        </a:p>
      </dsp:txBody>
      <dsp:txXfrm>
        <a:off x="160020" y="74855"/>
        <a:ext cx="2240280" cy="324720"/>
      </dsp:txXfrm>
    </dsp:sp>
    <dsp:sp modelId="{4589DE79-C354-4D39-BC99-B89AD2834071}">
      <dsp:nvSpPr>
        <dsp:cNvPr id="0" name=""/>
        <dsp:cNvSpPr/>
      </dsp:nvSpPr>
      <dsp:spPr>
        <a:xfrm>
          <a:off x="0" y="918087"/>
          <a:ext cx="3200400" cy="4591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7" tIns="229108" rIns="24838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Amplifies corporate rate reduction</a:t>
          </a:r>
          <a:endParaRPr lang="en-US" sz="1100" kern="1200" dirty="0"/>
        </a:p>
      </dsp:txBody>
      <dsp:txXfrm>
        <a:off x="0" y="918087"/>
        <a:ext cx="3200400" cy="459112"/>
      </dsp:txXfrm>
    </dsp:sp>
    <dsp:sp modelId="{1EE12820-3D37-4A32-8D43-E55D7D3D0D57}">
      <dsp:nvSpPr>
        <dsp:cNvPr id="0" name=""/>
        <dsp:cNvSpPr/>
      </dsp:nvSpPr>
      <dsp:spPr>
        <a:xfrm>
          <a:off x="160020" y="755727"/>
          <a:ext cx="2240280" cy="324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77" tIns="0" rIns="8467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Eliminates Corporate AMT</a:t>
          </a:r>
          <a:endParaRPr lang="en-US" sz="1100" kern="1200" dirty="0"/>
        </a:p>
      </dsp:txBody>
      <dsp:txXfrm>
        <a:off x="160020" y="755727"/>
        <a:ext cx="2240280" cy="324720"/>
      </dsp:txXfrm>
    </dsp:sp>
    <dsp:sp modelId="{815ECA54-D920-4B47-8905-3F91280AF3CE}">
      <dsp:nvSpPr>
        <dsp:cNvPr id="0" name=""/>
        <dsp:cNvSpPr/>
      </dsp:nvSpPr>
      <dsp:spPr>
        <a:xfrm>
          <a:off x="0" y="1598960"/>
          <a:ext cx="3200400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7" tIns="229108" rIns="24838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Disproportionate impact to smaller businesses</a:t>
          </a:r>
          <a:endParaRPr lang="en-US" sz="1100" kern="1200" dirty="0"/>
        </a:p>
      </dsp:txBody>
      <dsp:txXfrm>
        <a:off x="0" y="1598960"/>
        <a:ext cx="3200400" cy="606375"/>
      </dsp:txXfrm>
    </dsp:sp>
    <dsp:sp modelId="{5D7A1527-2981-4F86-90FC-014A729B54F7}">
      <dsp:nvSpPr>
        <dsp:cNvPr id="0" name=""/>
        <dsp:cNvSpPr/>
      </dsp:nvSpPr>
      <dsp:spPr>
        <a:xfrm>
          <a:off x="160020" y="1436600"/>
          <a:ext cx="2240280" cy="3247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77" tIns="0" rIns="8467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Cuts or eliminates many deductions</a:t>
          </a:r>
          <a:endParaRPr lang="en-US" sz="1100" kern="1200" dirty="0"/>
        </a:p>
      </dsp:txBody>
      <dsp:txXfrm>
        <a:off x="160020" y="1436600"/>
        <a:ext cx="2240280" cy="324720"/>
      </dsp:txXfrm>
    </dsp:sp>
    <dsp:sp modelId="{A93BBAC3-B86D-4F2A-8EA1-D978F1190C6D}">
      <dsp:nvSpPr>
        <dsp:cNvPr id="0" name=""/>
        <dsp:cNvSpPr/>
      </dsp:nvSpPr>
      <dsp:spPr>
        <a:xfrm>
          <a:off x="0" y="2427095"/>
          <a:ext cx="3200400" cy="6063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387" tIns="229108" rIns="248387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Very limited 20% deduction for non-corporate businesses</a:t>
          </a:r>
          <a:endParaRPr lang="en-US" sz="1100" kern="1200" dirty="0"/>
        </a:p>
      </dsp:txBody>
      <dsp:txXfrm>
        <a:off x="0" y="2427095"/>
        <a:ext cx="3200400" cy="606375"/>
      </dsp:txXfrm>
    </dsp:sp>
    <dsp:sp modelId="{91A2950C-B109-49D5-BC75-537C29577E5D}">
      <dsp:nvSpPr>
        <dsp:cNvPr id="0" name=""/>
        <dsp:cNvSpPr/>
      </dsp:nvSpPr>
      <dsp:spPr>
        <a:xfrm>
          <a:off x="160020" y="2264735"/>
          <a:ext cx="2240280" cy="3247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677" tIns="0" rIns="84677" bIns="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Pass-through entities deduction</a:t>
          </a:r>
          <a:endParaRPr lang="en-US" sz="1100" kern="1200" dirty="0"/>
        </a:p>
      </dsp:txBody>
      <dsp:txXfrm>
        <a:off x="160020" y="2264735"/>
        <a:ext cx="2240280" cy="32472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3C221D-4304-4D7E-BC60-DF5790F7923A}">
      <dsp:nvSpPr>
        <dsp:cNvPr id="0" name=""/>
        <dsp:cNvSpPr/>
      </dsp:nvSpPr>
      <dsp:spPr>
        <a:xfrm>
          <a:off x="3672" y="270528"/>
          <a:ext cx="187855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Max tax rate 37%</a:t>
          </a:r>
          <a:endParaRPr lang="en-US" sz="1300" kern="1200" dirty="0"/>
        </a:p>
      </dsp:txBody>
      <dsp:txXfrm>
        <a:off x="3672" y="270528"/>
        <a:ext cx="1878557" cy="257400"/>
      </dsp:txXfrm>
    </dsp:sp>
    <dsp:sp modelId="{E28D2A34-37AC-4A4B-9191-7E9E146B712B}">
      <dsp:nvSpPr>
        <dsp:cNvPr id="0" name=""/>
        <dsp:cNvSpPr/>
      </dsp:nvSpPr>
      <dsp:spPr>
        <a:xfrm>
          <a:off x="1882230" y="77478"/>
          <a:ext cx="375711" cy="6435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57B14-3BE6-4FE6-98D0-2EF3D665FEF8}">
      <dsp:nvSpPr>
        <dsp:cNvPr id="0" name=""/>
        <dsp:cNvSpPr/>
      </dsp:nvSpPr>
      <dsp:spPr>
        <a:xfrm>
          <a:off x="2408226" y="77478"/>
          <a:ext cx="5109676" cy="6435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Prior max 39.6%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Material reductions not until taxable income &gt; $75k singles and $150k marrieds</a:t>
          </a:r>
          <a:endParaRPr lang="en-US" sz="1300" kern="1200" dirty="0"/>
        </a:p>
      </dsp:txBody>
      <dsp:txXfrm>
        <a:off x="2408226" y="77478"/>
        <a:ext cx="5109676" cy="643500"/>
      </dsp:txXfrm>
    </dsp:sp>
    <dsp:sp modelId="{13D6565D-41BC-43E0-991C-18BE9A55859C}">
      <dsp:nvSpPr>
        <dsp:cNvPr id="0" name=""/>
        <dsp:cNvSpPr/>
      </dsp:nvSpPr>
      <dsp:spPr>
        <a:xfrm>
          <a:off x="3672" y="799827"/>
          <a:ext cx="1878557" cy="410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Doubles Standard Deduction</a:t>
          </a:r>
          <a:endParaRPr lang="en-US" sz="1300" kern="1200" dirty="0"/>
        </a:p>
      </dsp:txBody>
      <dsp:txXfrm>
        <a:off x="3672" y="799827"/>
        <a:ext cx="1878557" cy="410231"/>
      </dsp:txXfrm>
    </dsp:sp>
    <dsp:sp modelId="{220521DE-77C8-40F3-93A2-0CE4ED6E8D4C}">
      <dsp:nvSpPr>
        <dsp:cNvPr id="0" name=""/>
        <dsp:cNvSpPr/>
      </dsp:nvSpPr>
      <dsp:spPr>
        <a:xfrm>
          <a:off x="1882230" y="767778"/>
          <a:ext cx="375711" cy="47432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1943D-A9DB-41BF-8862-1B282D2A35FF}">
      <dsp:nvSpPr>
        <dsp:cNvPr id="0" name=""/>
        <dsp:cNvSpPr/>
      </dsp:nvSpPr>
      <dsp:spPr>
        <a:xfrm>
          <a:off x="2408226" y="767778"/>
          <a:ext cx="5109676" cy="4743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$12k singles and $24k marrieds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Fewer people will itemize</a:t>
          </a:r>
          <a:endParaRPr lang="en-US" sz="1300" kern="1200" dirty="0"/>
        </a:p>
      </dsp:txBody>
      <dsp:txXfrm>
        <a:off x="2408226" y="767778"/>
        <a:ext cx="5109676" cy="474329"/>
      </dsp:txXfrm>
    </dsp:sp>
    <dsp:sp modelId="{12FD3773-ED3F-4D70-BED2-9EF7E929585A}">
      <dsp:nvSpPr>
        <dsp:cNvPr id="0" name=""/>
        <dsp:cNvSpPr/>
      </dsp:nvSpPr>
      <dsp:spPr>
        <a:xfrm>
          <a:off x="3672" y="1320957"/>
          <a:ext cx="1878557" cy="410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AMT exemptions increased</a:t>
          </a:r>
          <a:endParaRPr lang="en-US" sz="1300" kern="1200" dirty="0"/>
        </a:p>
      </dsp:txBody>
      <dsp:txXfrm>
        <a:off x="3672" y="1320957"/>
        <a:ext cx="1878557" cy="410231"/>
      </dsp:txXfrm>
    </dsp:sp>
    <dsp:sp modelId="{A3B430D9-D228-48D8-86D9-26E969CC8AA6}">
      <dsp:nvSpPr>
        <dsp:cNvPr id="0" name=""/>
        <dsp:cNvSpPr/>
      </dsp:nvSpPr>
      <dsp:spPr>
        <a:xfrm>
          <a:off x="1882230" y="1288908"/>
          <a:ext cx="375711" cy="47432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798A42-A55D-4999-9581-B6C2E6D3888E}">
      <dsp:nvSpPr>
        <dsp:cNvPr id="0" name=""/>
        <dsp:cNvSpPr/>
      </dsp:nvSpPr>
      <dsp:spPr>
        <a:xfrm>
          <a:off x="2408226" y="1288908"/>
          <a:ext cx="5109676" cy="4743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Fewer people will be subject to AMT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If subject to AMT, will pay less</a:t>
          </a:r>
          <a:endParaRPr lang="en-US" sz="1300" kern="1200" dirty="0"/>
        </a:p>
      </dsp:txBody>
      <dsp:txXfrm>
        <a:off x="2408226" y="1288908"/>
        <a:ext cx="5109676" cy="474329"/>
      </dsp:txXfrm>
    </dsp:sp>
    <dsp:sp modelId="{E46D713B-51C5-41E7-A799-4B8E8A45E78F}">
      <dsp:nvSpPr>
        <dsp:cNvPr id="0" name=""/>
        <dsp:cNvSpPr/>
      </dsp:nvSpPr>
      <dsp:spPr>
        <a:xfrm>
          <a:off x="3672" y="2019175"/>
          <a:ext cx="1878557" cy="257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Increases child credits</a:t>
          </a:r>
          <a:endParaRPr lang="en-US" sz="1300" kern="1200" dirty="0"/>
        </a:p>
      </dsp:txBody>
      <dsp:txXfrm>
        <a:off x="3672" y="2019175"/>
        <a:ext cx="1878557" cy="257400"/>
      </dsp:txXfrm>
    </dsp:sp>
    <dsp:sp modelId="{E2B70055-B72D-49C5-AA4A-101D66858242}">
      <dsp:nvSpPr>
        <dsp:cNvPr id="0" name=""/>
        <dsp:cNvSpPr/>
      </dsp:nvSpPr>
      <dsp:spPr>
        <a:xfrm>
          <a:off x="1882230" y="1810038"/>
          <a:ext cx="375711" cy="67567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AC63F8-78C8-4363-B92F-0828220F4B3B}">
      <dsp:nvSpPr>
        <dsp:cNvPr id="0" name=""/>
        <dsp:cNvSpPr/>
      </dsp:nvSpPr>
      <dsp:spPr>
        <a:xfrm>
          <a:off x="2408226" y="1810038"/>
          <a:ext cx="5109676" cy="675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$2,000 per child, up to $1,400 refundable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$500 credit for non-child dependents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Must have Social Security numbers</a:t>
          </a:r>
          <a:endParaRPr lang="en-US" sz="1300" kern="1200" dirty="0"/>
        </a:p>
      </dsp:txBody>
      <dsp:txXfrm>
        <a:off x="2408226" y="1810038"/>
        <a:ext cx="5109676" cy="675675"/>
      </dsp:txXfrm>
    </dsp:sp>
    <dsp:sp modelId="{CA13CDA5-B068-45ED-A347-EE2EA89C3B17}">
      <dsp:nvSpPr>
        <dsp:cNvPr id="0" name=""/>
        <dsp:cNvSpPr/>
      </dsp:nvSpPr>
      <dsp:spPr>
        <a:xfrm>
          <a:off x="3672" y="2551742"/>
          <a:ext cx="1878557" cy="410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529 Plan use expanded</a:t>
          </a:r>
          <a:endParaRPr lang="en-US" sz="1300" kern="1200" dirty="0"/>
        </a:p>
      </dsp:txBody>
      <dsp:txXfrm>
        <a:off x="3672" y="2551742"/>
        <a:ext cx="1878557" cy="410231"/>
      </dsp:txXfrm>
    </dsp:sp>
    <dsp:sp modelId="{DE454F5C-1E66-447A-B8BE-DDFDDEF416F3}">
      <dsp:nvSpPr>
        <dsp:cNvPr id="0" name=""/>
        <dsp:cNvSpPr/>
      </dsp:nvSpPr>
      <dsp:spPr>
        <a:xfrm>
          <a:off x="1882230" y="2532513"/>
          <a:ext cx="375711" cy="44869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11B505-BF14-484D-85C3-52C92EF97C96}">
      <dsp:nvSpPr>
        <dsp:cNvPr id="0" name=""/>
        <dsp:cNvSpPr/>
      </dsp:nvSpPr>
      <dsp:spPr>
        <a:xfrm>
          <a:off x="2408226" y="2532513"/>
          <a:ext cx="5109676" cy="44869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Can now be used to fund private school (primary &amp; secondary education)</a:t>
          </a:r>
          <a:endParaRPr lang="en-US" sz="1300" kern="1200" dirty="0"/>
        </a:p>
      </dsp:txBody>
      <dsp:txXfrm>
        <a:off x="2408226" y="2532513"/>
        <a:ext cx="5109676" cy="448690"/>
      </dsp:txXfrm>
    </dsp:sp>
    <dsp:sp modelId="{5C444517-7AEF-4B5F-B566-0B78E1BA30CE}">
      <dsp:nvSpPr>
        <dsp:cNvPr id="0" name=""/>
        <dsp:cNvSpPr/>
      </dsp:nvSpPr>
      <dsp:spPr>
        <a:xfrm>
          <a:off x="3672" y="3060052"/>
          <a:ext cx="1878557" cy="4102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33020" rIns="92456" bIns="33020" numCol="1" spcCol="1270" anchor="ctr" anchorCtr="0">
          <a:noAutofit/>
        </a:bodyPr>
        <a:lstStyle/>
        <a:p>
          <a:pPr lvl="0" algn="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Doubles estate tax exemption</a:t>
          </a:r>
          <a:endParaRPr lang="en-US" sz="1300" kern="1200" dirty="0"/>
        </a:p>
      </dsp:txBody>
      <dsp:txXfrm>
        <a:off x="3672" y="3060052"/>
        <a:ext cx="1878557" cy="410231"/>
      </dsp:txXfrm>
    </dsp:sp>
    <dsp:sp modelId="{2DBA3A6E-674C-4627-82D8-9A3768DC156A}">
      <dsp:nvSpPr>
        <dsp:cNvPr id="0" name=""/>
        <dsp:cNvSpPr/>
      </dsp:nvSpPr>
      <dsp:spPr>
        <a:xfrm>
          <a:off x="1882230" y="3028003"/>
          <a:ext cx="375711" cy="474329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61B76-9E89-4E4D-AE22-243EA8AA2CBF}">
      <dsp:nvSpPr>
        <dsp:cNvPr id="0" name=""/>
        <dsp:cNvSpPr/>
      </dsp:nvSpPr>
      <dsp:spPr>
        <a:xfrm>
          <a:off x="2408226" y="3028003"/>
          <a:ext cx="5109676" cy="4743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$11.2 million per individual, $22.4 million per married couple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kern="1200" dirty="0" smtClean="0"/>
            <a:t>Benefits only ultra-wealthy</a:t>
          </a:r>
          <a:endParaRPr lang="en-US" sz="1300" kern="1200" dirty="0"/>
        </a:p>
      </dsp:txBody>
      <dsp:txXfrm>
        <a:off x="2408226" y="3028003"/>
        <a:ext cx="5109676" cy="4743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3C221D-4304-4D7E-BC60-DF5790F7923A}">
      <dsp:nvSpPr>
        <dsp:cNvPr id="0" name=""/>
        <dsp:cNvSpPr/>
      </dsp:nvSpPr>
      <dsp:spPr>
        <a:xfrm>
          <a:off x="3672" y="204803"/>
          <a:ext cx="1878557" cy="34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Eliminates personal exemptions</a:t>
          </a:r>
          <a:endParaRPr lang="en-US" sz="1100" kern="1200" dirty="0"/>
        </a:p>
      </dsp:txBody>
      <dsp:txXfrm>
        <a:off x="3672" y="204803"/>
        <a:ext cx="1878557" cy="347118"/>
      </dsp:txXfrm>
    </dsp:sp>
    <dsp:sp modelId="{E28D2A34-37AC-4A4B-9191-7E9E146B712B}">
      <dsp:nvSpPr>
        <dsp:cNvPr id="0" name=""/>
        <dsp:cNvSpPr/>
      </dsp:nvSpPr>
      <dsp:spPr>
        <a:xfrm>
          <a:off x="1882230" y="204803"/>
          <a:ext cx="375711" cy="3471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57B14-3BE6-4FE6-98D0-2EF3D665FEF8}">
      <dsp:nvSpPr>
        <dsp:cNvPr id="0" name=""/>
        <dsp:cNvSpPr/>
      </dsp:nvSpPr>
      <dsp:spPr>
        <a:xfrm>
          <a:off x="2408226" y="204803"/>
          <a:ext cx="5109676" cy="3471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At current $4,050 each, offsets much of standard deduction increase</a:t>
          </a:r>
          <a:endParaRPr lang="en-US" sz="1100" kern="1200" dirty="0"/>
        </a:p>
      </dsp:txBody>
      <dsp:txXfrm>
        <a:off x="2408226" y="204803"/>
        <a:ext cx="5109676" cy="347118"/>
      </dsp:txXfrm>
    </dsp:sp>
    <dsp:sp modelId="{A2CBFAA7-D36E-4600-AD0B-1B378BF9C0B7}">
      <dsp:nvSpPr>
        <dsp:cNvPr id="0" name=""/>
        <dsp:cNvSpPr/>
      </dsp:nvSpPr>
      <dsp:spPr>
        <a:xfrm>
          <a:off x="3672" y="618641"/>
          <a:ext cx="1878557" cy="34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Reduces mortgage interest deductions</a:t>
          </a:r>
          <a:endParaRPr lang="en-US" sz="1100" kern="1200" dirty="0"/>
        </a:p>
      </dsp:txBody>
      <dsp:txXfrm>
        <a:off x="3672" y="618641"/>
        <a:ext cx="1878557" cy="347118"/>
      </dsp:txXfrm>
    </dsp:sp>
    <dsp:sp modelId="{ED387E5B-E798-4EEA-B97E-E535C1A947C8}">
      <dsp:nvSpPr>
        <dsp:cNvPr id="0" name=""/>
        <dsp:cNvSpPr/>
      </dsp:nvSpPr>
      <dsp:spPr>
        <a:xfrm>
          <a:off x="1882230" y="591522"/>
          <a:ext cx="375711" cy="4013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9E10C0-21CC-4C38-B90E-4D2D11387F3B}">
      <dsp:nvSpPr>
        <dsp:cNvPr id="0" name=""/>
        <dsp:cNvSpPr/>
      </dsp:nvSpPr>
      <dsp:spPr>
        <a:xfrm>
          <a:off x="2408226" y="591522"/>
          <a:ext cx="5109676" cy="4013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Max principal $750,000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No deduction for home equity interest</a:t>
          </a:r>
          <a:endParaRPr lang="en-US" sz="1100" kern="1200" dirty="0"/>
        </a:p>
      </dsp:txBody>
      <dsp:txXfrm>
        <a:off x="2408226" y="591522"/>
        <a:ext cx="5109676" cy="401356"/>
      </dsp:txXfrm>
    </dsp:sp>
    <dsp:sp modelId="{DEA8474D-CA44-4AFD-8AE1-B36214526B34}">
      <dsp:nvSpPr>
        <dsp:cNvPr id="0" name=""/>
        <dsp:cNvSpPr/>
      </dsp:nvSpPr>
      <dsp:spPr>
        <a:xfrm>
          <a:off x="3672" y="1227732"/>
          <a:ext cx="1878557" cy="34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Eliminates miscellaneous itemized deductions</a:t>
          </a:r>
          <a:endParaRPr lang="en-US" sz="1100" kern="1200" dirty="0"/>
        </a:p>
      </dsp:txBody>
      <dsp:txXfrm>
        <a:off x="3672" y="1227732"/>
        <a:ext cx="1878557" cy="347118"/>
      </dsp:txXfrm>
    </dsp:sp>
    <dsp:sp modelId="{9A649AB2-EA1E-42AC-9F19-B6BAAAE1A35B}">
      <dsp:nvSpPr>
        <dsp:cNvPr id="0" name=""/>
        <dsp:cNvSpPr/>
      </dsp:nvSpPr>
      <dsp:spPr>
        <a:xfrm>
          <a:off x="1882230" y="1032478"/>
          <a:ext cx="375711" cy="73762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8AA82-90A0-4872-943A-E98F2BBE9A06}">
      <dsp:nvSpPr>
        <dsp:cNvPr id="0" name=""/>
        <dsp:cNvSpPr/>
      </dsp:nvSpPr>
      <dsp:spPr>
        <a:xfrm>
          <a:off x="2408226" y="1032478"/>
          <a:ext cx="5109676" cy="7376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Tax prep fees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Investment management fees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Employee business expenses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Professional &amp; union dues</a:t>
          </a:r>
          <a:endParaRPr lang="en-US" sz="1100" kern="1200" dirty="0"/>
        </a:p>
      </dsp:txBody>
      <dsp:txXfrm>
        <a:off x="2408226" y="1032478"/>
        <a:ext cx="5109676" cy="737627"/>
      </dsp:txXfrm>
    </dsp:sp>
    <dsp:sp modelId="{68AA2B35-0B2E-4B85-A186-74F9CF1DE87B}">
      <dsp:nvSpPr>
        <dsp:cNvPr id="0" name=""/>
        <dsp:cNvSpPr/>
      </dsp:nvSpPr>
      <dsp:spPr>
        <a:xfrm>
          <a:off x="3672" y="2004960"/>
          <a:ext cx="1878557" cy="34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Reduces state &amp; local tax deductions</a:t>
          </a:r>
          <a:endParaRPr lang="en-US" sz="1100" kern="1200" dirty="0"/>
        </a:p>
      </dsp:txBody>
      <dsp:txXfrm>
        <a:off x="3672" y="2004960"/>
        <a:ext cx="1878557" cy="347118"/>
      </dsp:txXfrm>
    </dsp:sp>
    <dsp:sp modelId="{B047BA09-B29C-4D75-9D63-868278220201}">
      <dsp:nvSpPr>
        <dsp:cNvPr id="0" name=""/>
        <dsp:cNvSpPr/>
      </dsp:nvSpPr>
      <dsp:spPr>
        <a:xfrm>
          <a:off x="1882230" y="1809706"/>
          <a:ext cx="375711" cy="73762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CB7AE-9A88-45EB-ACE0-F5A4C90ABD4B}">
      <dsp:nvSpPr>
        <dsp:cNvPr id="0" name=""/>
        <dsp:cNvSpPr/>
      </dsp:nvSpPr>
      <dsp:spPr>
        <a:xfrm>
          <a:off x="2408226" y="1809706"/>
          <a:ext cx="5109676" cy="7376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Maximum deduction for combined state, local &amp; property taxes = $10,000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Fewer people will itemize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Hurts high tax states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Could depress housing markets</a:t>
          </a:r>
          <a:endParaRPr lang="en-US" sz="1100" kern="1200" dirty="0"/>
        </a:p>
      </dsp:txBody>
      <dsp:txXfrm>
        <a:off x="2408226" y="1809706"/>
        <a:ext cx="5109676" cy="737627"/>
      </dsp:txXfrm>
    </dsp:sp>
    <dsp:sp modelId="{7FF11CF6-8706-472D-80F3-575F5C335009}">
      <dsp:nvSpPr>
        <dsp:cNvPr id="0" name=""/>
        <dsp:cNvSpPr/>
      </dsp:nvSpPr>
      <dsp:spPr>
        <a:xfrm>
          <a:off x="3672" y="2614051"/>
          <a:ext cx="1878557" cy="34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Eliminates moving expense deductions</a:t>
          </a:r>
          <a:endParaRPr lang="en-US" sz="1100" kern="1200" dirty="0"/>
        </a:p>
      </dsp:txBody>
      <dsp:txXfrm>
        <a:off x="3672" y="2614051"/>
        <a:ext cx="1878557" cy="347118"/>
      </dsp:txXfrm>
    </dsp:sp>
    <dsp:sp modelId="{7C191CB5-441B-4B2B-BB60-00C5895358E8}">
      <dsp:nvSpPr>
        <dsp:cNvPr id="0" name=""/>
        <dsp:cNvSpPr/>
      </dsp:nvSpPr>
      <dsp:spPr>
        <a:xfrm>
          <a:off x="1882230" y="2586933"/>
          <a:ext cx="375711" cy="4013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B7C8BE-A4A7-43B2-85EB-CB5135ECD5EC}">
      <dsp:nvSpPr>
        <dsp:cNvPr id="0" name=""/>
        <dsp:cNvSpPr/>
      </dsp:nvSpPr>
      <dsp:spPr>
        <a:xfrm>
          <a:off x="2408226" y="2586933"/>
          <a:ext cx="5109676" cy="40135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Except for military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Places financial burden on workers who need to move for job</a:t>
          </a:r>
          <a:endParaRPr lang="en-US" sz="1100" kern="1200" dirty="0"/>
        </a:p>
      </dsp:txBody>
      <dsp:txXfrm>
        <a:off x="2408226" y="2586933"/>
        <a:ext cx="5109676" cy="401356"/>
      </dsp:txXfrm>
    </dsp:sp>
    <dsp:sp modelId="{9BD7B649-CC9C-4FD5-AA2D-00567A11ABEF}">
      <dsp:nvSpPr>
        <dsp:cNvPr id="0" name=""/>
        <dsp:cNvSpPr/>
      </dsp:nvSpPr>
      <dsp:spPr>
        <a:xfrm>
          <a:off x="3672" y="3027889"/>
          <a:ext cx="1878557" cy="347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27940" rIns="78232" bIns="27940" numCol="1" spcCol="1270" anchor="ctr" anchorCtr="0">
          <a:noAutofit/>
        </a:bodyPr>
        <a:lstStyle/>
        <a:p>
          <a:pPr lvl="0" algn="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Eliminates casualty loss deductions</a:t>
          </a:r>
          <a:endParaRPr lang="en-US" sz="1100" kern="1200" dirty="0"/>
        </a:p>
      </dsp:txBody>
      <dsp:txXfrm>
        <a:off x="3672" y="3027889"/>
        <a:ext cx="1878557" cy="347118"/>
      </dsp:txXfrm>
    </dsp:sp>
    <dsp:sp modelId="{160E63CD-A914-4CE7-9AC6-8D988C3C7C26}">
      <dsp:nvSpPr>
        <dsp:cNvPr id="0" name=""/>
        <dsp:cNvSpPr/>
      </dsp:nvSpPr>
      <dsp:spPr>
        <a:xfrm>
          <a:off x="1882230" y="3027889"/>
          <a:ext cx="375711" cy="34711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8E823-85EA-49C2-936F-20716072AAFE}">
      <dsp:nvSpPr>
        <dsp:cNvPr id="0" name=""/>
        <dsp:cNvSpPr/>
      </dsp:nvSpPr>
      <dsp:spPr>
        <a:xfrm>
          <a:off x="2408226" y="3027889"/>
          <a:ext cx="5109676" cy="3471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100" kern="1200" dirty="0" smtClean="0"/>
            <a:t>Except for presidentially declared disasters</a:t>
          </a:r>
          <a:endParaRPr lang="en-US" sz="1100" kern="1200" dirty="0"/>
        </a:p>
      </dsp:txBody>
      <dsp:txXfrm>
        <a:off x="2408226" y="3027889"/>
        <a:ext cx="5109676" cy="347118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3C221D-4304-4D7E-BC60-DF5790F7923A}">
      <dsp:nvSpPr>
        <dsp:cNvPr id="0" name=""/>
        <dsp:cNvSpPr/>
      </dsp:nvSpPr>
      <dsp:spPr>
        <a:xfrm>
          <a:off x="3672" y="135614"/>
          <a:ext cx="1878557" cy="44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Max corporate tax rate 21%</a:t>
          </a:r>
          <a:endParaRPr lang="en-US" sz="1400" kern="1200" dirty="0"/>
        </a:p>
      </dsp:txBody>
      <dsp:txXfrm>
        <a:off x="3672" y="135614"/>
        <a:ext cx="1878557" cy="441787"/>
      </dsp:txXfrm>
    </dsp:sp>
    <dsp:sp modelId="{E28D2A34-37AC-4A4B-9191-7E9E146B712B}">
      <dsp:nvSpPr>
        <dsp:cNvPr id="0" name=""/>
        <dsp:cNvSpPr/>
      </dsp:nvSpPr>
      <dsp:spPr>
        <a:xfrm>
          <a:off x="1882230" y="101099"/>
          <a:ext cx="375711" cy="51081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57B14-3BE6-4FE6-98D0-2EF3D665FEF8}">
      <dsp:nvSpPr>
        <dsp:cNvPr id="0" name=""/>
        <dsp:cNvSpPr/>
      </dsp:nvSpPr>
      <dsp:spPr>
        <a:xfrm>
          <a:off x="2408226" y="101099"/>
          <a:ext cx="5109676" cy="51081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Prior max 35% - 38%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AMT eliminated</a:t>
          </a:r>
          <a:endParaRPr lang="en-US" sz="1400" kern="1200" dirty="0"/>
        </a:p>
      </dsp:txBody>
      <dsp:txXfrm>
        <a:off x="2408226" y="101099"/>
        <a:ext cx="5109676" cy="510816"/>
      </dsp:txXfrm>
    </dsp:sp>
    <dsp:sp modelId="{37916757-1A4C-4687-8EE7-28E4BBFA0094}">
      <dsp:nvSpPr>
        <dsp:cNvPr id="0" name=""/>
        <dsp:cNvSpPr/>
      </dsp:nvSpPr>
      <dsp:spPr>
        <a:xfrm>
          <a:off x="3672" y="1849620"/>
          <a:ext cx="1878557" cy="441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Pass-through entity tax deduction</a:t>
          </a:r>
          <a:endParaRPr lang="en-US" sz="1400" kern="1200" dirty="0"/>
        </a:p>
      </dsp:txBody>
      <dsp:txXfrm>
        <a:off x="3672" y="1849620"/>
        <a:ext cx="1878557" cy="441787"/>
      </dsp:txXfrm>
    </dsp:sp>
    <dsp:sp modelId="{86CE6CD7-C5A1-46A2-88EC-FB3BFCE74730}">
      <dsp:nvSpPr>
        <dsp:cNvPr id="0" name=""/>
        <dsp:cNvSpPr/>
      </dsp:nvSpPr>
      <dsp:spPr>
        <a:xfrm>
          <a:off x="1882230" y="662316"/>
          <a:ext cx="375711" cy="281639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DD05E2-ED77-4931-B45F-B420DE919AB8}">
      <dsp:nvSpPr>
        <dsp:cNvPr id="0" name=""/>
        <dsp:cNvSpPr/>
      </dsp:nvSpPr>
      <dsp:spPr>
        <a:xfrm>
          <a:off x="2408226" y="662316"/>
          <a:ext cx="5109676" cy="28163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Applies to all non-corporate entities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Does not apply to personal service businesses unless taxable income less than: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$157,500 for singles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$315,000 for marrieds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If qualified, deduction is lesser of 20% of QBI or taxable income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Other business get a deduction of the lesser of: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20% of QBI or</a:t>
          </a:r>
          <a:endParaRPr lang="en-US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Greater of</a:t>
          </a:r>
          <a:endParaRPr lang="en-US" sz="1400" kern="1200" dirty="0"/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50% of W-2 wages or</a:t>
          </a:r>
          <a:endParaRPr lang="en-US" sz="1400" kern="1200" dirty="0"/>
        </a:p>
        <a:p>
          <a:pPr marL="342900" lvl="3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25% of W-2 wages plus 2.5% of unadjusted property placed in service since 2008</a:t>
          </a:r>
          <a:endParaRPr lang="en-US" sz="1400" kern="1200" dirty="0"/>
        </a:p>
      </dsp:txBody>
      <dsp:txXfrm>
        <a:off x="2408226" y="662316"/>
        <a:ext cx="5109676" cy="281639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3C221D-4304-4D7E-BC60-DF5790F7923A}">
      <dsp:nvSpPr>
        <dsp:cNvPr id="0" name=""/>
        <dsp:cNvSpPr/>
      </dsp:nvSpPr>
      <dsp:spPr>
        <a:xfrm>
          <a:off x="3672" y="654077"/>
          <a:ext cx="1878557" cy="891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Eliminates entertainment expenses</a:t>
          </a:r>
          <a:endParaRPr lang="en-US" sz="2000" kern="1200" dirty="0"/>
        </a:p>
      </dsp:txBody>
      <dsp:txXfrm>
        <a:off x="3672" y="654077"/>
        <a:ext cx="1878557" cy="891000"/>
      </dsp:txXfrm>
    </dsp:sp>
    <dsp:sp modelId="{E28D2A34-37AC-4A4B-9191-7E9E146B712B}">
      <dsp:nvSpPr>
        <dsp:cNvPr id="0" name=""/>
        <dsp:cNvSpPr/>
      </dsp:nvSpPr>
      <dsp:spPr>
        <a:xfrm>
          <a:off x="1882230" y="654077"/>
          <a:ext cx="375711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57B14-3BE6-4FE6-98D0-2EF3D665FEF8}">
      <dsp:nvSpPr>
        <dsp:cNvPr id="0" name=""/>
        <dsp:cNvSpPr/>
      </dsp:nvSpPr>
      <dsp:spPr>
        <a:xfrm>
          <a:off x="2408226" y="654077"/>
          <a:ext cx="5109676" cy="891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Includes meals &amp; entertainment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Does not impact travel meals</a:t>
          </a:r>
          <a:endParaRPr lang="en-US" sz="2000" kern="1200" dirty="0"/>
        </a:p>
      </dsp:txBody>
      <dsp:txXfrm>
        <a:off x="2408226" y="654077"/>
        <a:ext cx="5109676" cy="891000"/>
      </dsp:txXfrm>
    </dsp:sp>
    <dsp:sp modelId="{6041D37F-6C8E-4F40-82A8-5F763730BC2B}">
      <dsp:nvSpPr>
        <dsp:cNvPr id="0" name=""/>
        <dsp:cNvSpPr/>
      </dsp:nvSpPr>
      <dsp:spPr>
        <a:xfrm>
          <a:off x="3672" y="1689781"/>
          <a:ext cx="1878557" cy="116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Capitalizes research &amp; development costs</a:t>
          </a:r>
          <a:endParaRPr lang="en-US" sz="2000" kern="1200" dirty="0"/>
        </a:p>
      </dsp:txBody>
      <dsp:txXfrm>
        <a:off x="3672" y="1689781"/>
        <a:ext cx="1878557" cy="1163250"/>
      </dsp:txXfrm>
    </dsp:sp>
    <dsp:sp modelId="{C8280AC8-332B-4A8F-8718-AC06EDEA27E0}">
      <dsp:nvSpPr>
        <dsp:cNvPr id="0" name=""/>
        <dsp:cNvSpPr/>
      </dsp:nvSpPr>
      <dsp:spPr>
        <a:xfrm>
          <a:off x="1882230" y="1617077"/>
          <a:ext cx="375711" cy="13086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99D159-0472-40A0-AB47-221A9832ED9E}">
      <dsp:nvSpPr>
        <dsp:cNvPr id="0" name=""/>
        <dsp:cNvSpPr/>
      </dsp:nvSpPr>
      <dsp:spPr>
        <a:xfrm>
          <a:off x="2408226" y="1617077"/>
          <a:ext cx="5109676" cy="13086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Must be amortized over 5 years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Specifically includes software development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Excludes oil &amp; gas</a:t>
          </a:r>
          <a:endParaRPr lang="en-US" sz="2000" kern="1200" dirty="0"/>
        </a:p>
      </dsp:txBody>
      <dsp:txXfrm>
        <a:off x="2408226" y="1617077"/>
        <a:ext cx="5109676" cy="13086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55ACD-CC82-482A-8436-50F8BBBE5D97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AA72B-A993-44CC-ABE1-2E58F62A24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5799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2AA72B-A993-44CC-ABE1-2E58F62A246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3214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991-9BAD-413B-982E-A522D8ED89AA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C62E-2BF1-4ABE-90F6-D6B00A4A1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991-9BAD-413B-982E-A522D8ED89AA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C62E-2BF1-4ABE-90F6-D6B00A4A1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991-9BAD-413B-982E-A522D8ED89AA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C62E-2BF1-4ABE-90F6-D6B00A4A1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991-9BAD-413B-982E-A522D8ED89AA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C62E-2BF1-4ABE-90F6-D6B00A4A1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991-9BAD-413B-982E-A522D8ED89AA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C62E-2BF1-4ABE-90F6-D6B00A4A1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991-9BAD-413B-982E-A522D8ED89AA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C62E-2BF1-4ABE-90F6-D6B00A4A14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991-9BAD-413B-982E-A522D8ED89AA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C62E-2BF1-4ABE-90F6-D6B00A4A1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991-9BAD-413B-982E-A522D8ED89AA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C62E-2BF1-4ABE-90F6-D6B00A4A1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991-9BAD-413B-982E-A522D8ED89AA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C62E-2BF1-4ABE-90F6-D6B00A4A1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991-9BAD-413B-982E-A522D8ED89AA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2F7C62E-2BF1-4ABE-90F6-D6B00A4A1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29991-9BAD-413B-982E-A522D8ED89AA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7C62E-2BF1-4ABE-90F6-D6B00A4A1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E29991-9BAD-413B-982E-A522D8ED89AA}" type="datetimeFigureOut">
              <a:rPr lang="en-US" smtClean="0"/>
              <a:pPr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92F7C62E-2BF1-4ABE-90F6-D6B00A4A140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7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7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7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0.xml"/><Relationship Id="rId7" Type="http://schemas.openxmlformats.org/officeDocument/2006/relationships/image" Target="../media/image11.pn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2.xml"/><Relationship Id="rId5" Type="http://schemas.openxmlformats.org/officeDocument/2006/relationships/diagramLayout" Target="../diagrams/layout22.xml"/><Relationship Id="rId4" Type="http://schemas.openxmlformats.org/officeDocument/2006/relationships/diagramData" Target="../diagrams/data2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23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12" Type="http://schemas.openxmlformats.org/officeDocument/2006/relationships/image" Target="../media/image7.png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13" Type="http://schemas.openxmlformats.org/officeDocument/2006/relationships/image" Target="../media/image14.png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12" Type="http://schemas.openxmlformats.org/officeDocument/2006/relationships/image" Target="../media/image7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12" Type="http://schemas.openxmlformats.org/officeDocument/2006/relationships/image" Target="../media/image7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dirty="0" smtClean="0"/>
              <a:t>NEW TAX LAWS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306413" y="2722703"/>
            <a:ext cx="5743583" cy="329259"/>
          </a:xfrm>
        </p:spPr>
        <p:txBody>
          <a:bodyPr/>
          <a:lstStyle/>
          <a:p>
            <a:pPr algn="ctr"/>
            <a:r>
              <a:rPr lang="en-US" dirty="0" smtClean="0"/>
              <a:t>Traps &amp; Opportunities</a:t>
            </a:r>
            <a:endParaRPr lang="en-US" dirty="0"/>
          </a:p>
        </p:txBody>
      </p:sp>
      <p:sp>
        <p:nvSpPr>
          <p:cNvPr id="5" name="AutoShape 4" descr="data:image/png;base64,iVBORw0KGgoAAAANSUhEUgAAAccAAAHCCAYAAACaMQIBAAATjElEQVR4Xu3YMQ7DMAwEQev/n3YtFwa2vknNhkMBC+c8fgQIECBAgMAlcHgQIECAAAECt4A4ehEECBAgQOAjII6eBAECBAgQEEdvgAABAgQI/Av4cvRCCBAgQICAL0dvgAABAgQI+HL0BggQIECAQBLwt2r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SBF8MhAcOzBLdm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data:image/png;base64,iVBORw0KGgoAAAANSUhEUgAAAccAAAHCCAYAAACaMQIBAAATjElEQVR4Xu3YMQ7DMAwEQev/n3YtFwa2vknNhkMBC+c8fgQIECBAgMAlcHgQIECAAAECt4A4ehEECBAgQOAjII6eBAECBAgQEEdvgAABAgQI/Av4cvRCCBAgQICAL0dvgAABAgQI+HL0BggQIECAQBLwt2r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SBF8MhAcOzBLdmAAAAAElFTkSuQmC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data:image/png;base64,iVBORw0KGgoAAAANSUhEUgAAAccAAAHCCAYAAACaMQIBAAATjElEQVR4Xu3YMQ7DMAwEQev/n3YtFwa2vknNhkMBC+c8fgQIECBAgMAlcHgQIECAAAECt4A4ehEECBAgQOAjII6eBAECBAgQEEdvgAABAgQI/Av4cvRCCBAgQICAL0dvgAABAgQI+HL0BggQIECAQBLwt2r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QBcUxchgkQIEBgQUAcF65sRwIECBBIAuKYuAwTIECAwIKAOC5c2Y4ECBAgkATEMXEZJkCAAIEFAXFcuLIdCRAgQCAJiGPiMkyAAAECCwLiuHBlOxIgQIBAEhDHxGWYAAECBBYExHHhynYkQIAAgSQgjonLMAECBAgsCIjjwpXtSIAAAQJJQBwTl2ECBAgQWBAQx4Ur25EAAQIEkoA4Ji7DBAgQILAgII4LV7YjAQIECCSBF8MhAcOzBLdmAAAAAElFTkSuQmC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62600" y="4105355"/>
            <a:ext cx="3581400" cy="2052263"/>
          </a:xfrm>
          <a:prstGeom prst="rect">
            <a:avLst/>
          </a:prstGeom>
        </p:spPr>
      </p:pic>
      <p:sp>
        <p:nvSpPr>
          <p:cNvPr id="8" name="AutoShape 4" descr="Morningstar Logo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491" y="5943600"/>
            <a:ext cx="2048161" cy="485843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75" y="312737"/>
            <a:ext cx="2267266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01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760"/>
            <a:ext cx="7924800" cy="548640"/>
          </a:xfrm>
        </p:spPr>
        <p:txBody>
          <a:bodyPr/>
          <a:lstStyle/>
          <a:p>
            <a:r>
              <a:rPr lang="en-US" dirty="0" smtClean="0"/>
              <a:t>CLIENT STRATEGIES</a:t>
            </a:r>
            <a:endParaRPr lang="en-US" dirty="0"/>
          </a:p>
        </p:txBody>
      </p:sp>
      <p:pic>
        <p:nvPicPr>
          <p:cNvPr id="8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792749294"/>
              </p:ext>
            </p:extLst>
          </p:nvPr>
        </p:nvGraphicFramePr>
        <p:xfrm>
          <a:off x="914400" y="817930"/>
          <a:ext cx="3200400" cy="371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447800"/>
            <a:ext cx="2453422" cy="2453422"/>
          </a:xfrm>
        </p:spPr>
      </p:pic>
    </p:spTree>
    <p:extLst>
      <p:ext uri="{BB962C8B-B14F-4D97-AF65-F5344CB8AC3E}">
        <p14:creationId xmlns:p14="http://schemas.microsoft.com/office/powerpoint/2010/main" xmlns="" val="1760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Strategy #1: Itemize or Standard Deduction?</a:t>
            </a:r>
            <a:endParaRPr lang="en-US" dirty="0"/>
          </a:p>
        </p:txBody>
      </p:sp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09046664"/>
              </p:ext>
            </p:extLst>
          </p:nvPr>
        </p:nvGraphicFramePr>
        <p:xfrm>
          <a:off x="381001" y="304800"/>
          <a:ext cx="8229600" cy="5478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53585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Strategy #1: Itemize or Standard Deduction Example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6453509"/>
              </p:ext>
            </p:extLst>
          </p:nvPr>
        </p:nvGraphicFramePr>
        <p:xfrm>
          <a:off x="822960" y="1371600"/>
          <a:ext cx="7521575" cy="33499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04315"/>
                <a:gridCol w="1504315"/>
                <a:gridCol w="1504315"/>
                <a:gridCol w="1504315"/>
                <a:gridCol w="1504315"/>
              </a:tblGrid>
              <a:tr h="6500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214902" marR="21490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Taxes</a:t>
                      </a:r>
                      <a:endParaRPr lang="en-US" dirty="0"/>
                    </a:p>
                  </a:txBody>
                  <a:tcPr marL="214902" marR="21490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</a:t>
                      </a:r>
                      <a:endParaRPr lang="en-US" dirty="0"/>
                    </a:p>
                  </a:txBody>
                  <a:tcPr marL="214902" marR="21490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Charity</a:t>
                      </a:r>
                      <a:endParaRPr lang="en-US" dirty="0"/>
                    </a:p>
                  </a:txBody>
                  <a:tcPr marL="214902" marR="21490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Misc.</a:t>
                      </a:r>
                      <a:endParaRPr lang="en-US" dirty="0"/>
                    </a:p>
                  </a:txBody>
                  <a:tcPr marL="214902" marR="214902"/>
                </a:tc>
              </a:tr>
              <a:tr h="1678855">
                <a:tc>
                  <a:txBody>
                    <a:bodyPr/>
                    <a:lstStyle/>
                    <a:p>
                      <a:r>
                        <a:rPr lang="en-US" dirty="0" smtClean="0"/>
                        <a:t>2017</a:t>
                      </a:r>
                      <a:endParaRPr lang="en-US" dirty="0"/>
                    </a:p>
                  </a:txBody>
                  <a:tcPr marL="214902" marR="21490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Prop. Tax $12,000</a:t>
                      </a:r>
                    </a:p>
                    <a:p>
                      <a:r>
                        <a:rPr lang="en-US" dirty="0" smtClean="0"/>
                        <a:t>State Tax $9,000</a:t>
                      </a:r>
                      <a:endParaRPr lang="en-US" dirty="0"/>
                    </a:p>
                  </a:txBody>
                  <a:tcPr marL="214902" marR="21490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Mortgage Interest $8,000</a:t>
                      </a:r>
                    </a:p>
                    <a:p>
                      <a:r>
                        <a:rPr lang="en-US" dirty="0" smtClean="0"/>
                        <a:t>Home</a:t>
                      </a:r>
                      <a:r>
                        <a:rPr lang="en-US" baseline="0" dirty="0" smtClean="0"/>
                        <a:t> Eq. Interest $4,000</a:t>
                      </a:r>
                      <a:endParaRPr lang="en-US" dirty="0"/>
                    </a:p>
                  </a:txBody>
                  <a:tcPr marL="214902" marR="21490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Charitable Cont. $3,000</a:t>
                      </a:r>
                      <a:endParaRPr lang="en-US" dirty="0"/>
                    </a:p>
                  </a:txBody>
                  <a:tcPr marL="214902" marR="21490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 Prep. $1,000</a:t>
                      </a:r>
                    </a:p>
                    <a:p>
                      <a:r>
                        <a:rPr lang="en-US" dirty="0" smtClean="0"/>
                        <a:t>Inv. Mgt. $10,000  – 2% AGI</a:t>
                      </a:r>
                      <a:endParaRPr lang="en-US" dirty="0"/>
                    </a:p>
                  </a:txBody>
                  <a:tcPr marL="214902" marR="214902"/>
                </a:tc>
              </a:tr>
              <a:tr h="962575"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 marL="214902" marR="21490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 Taxes $10,000</a:t>
                      </a:r>
                      <a:endParaRPr lang="en-US" dirty="0"/>
                    </a:p>
                  </a:txBody>
                  <a:tcPr marL="214902" marR="21490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Mortgage Interest $8,000</a:t>
                      </a:r>
                      <a:endParaRPr lang="en-US" dirty="0"/>
                    </a:p>
                  </a:txBody>
                  <a:tcPr marL="214902" marR="21490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Charitable</a:t>
                      </a:r>
                      <a:r>
                        <a:rPr lang="en-US" baseline="0" dirty="0" smtClean="0"/>
                        <a:t> Cont. $3,000</a:t>
                      </a:r>
                      <a:endParaRPr lang="en-US" dirty="0"/>
                    </a:p>
                  </a:txBody>
                  <a:tcPr marL="214902" marR="214902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N/A</a:t>
                      </a:r>
                      <a:endParaRPr lang="en-US" dirty="0"/>
                    </a:p>
                  </a:txBody>
                  <a:tcPr marL="214902" marR="214902"/>
                </a:tc>
              </a:tr>
            </a:tbl>
          </a:graphicData>
        </a:graphic>
      </p:graphicFrame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7811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Strategy #1: Itemize or Standard Deduction Importance</a:t>
            </a:r>
            <a:endParaRPr lang="en-US" dirty="0"/>
          </a:p>
        </p:txBody>
      </p:sp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8255826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496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Strategy #2: Bunch Itemized Deductions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96531372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44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Strategy #2: Bunch Itemized Deductions</a:t>
            </a:r>
            <a:endParaRPr lang="en-US" dirty="0"/>
          </a:p>
        </p:txBody>
      </p:sp>
      <p:pic>
        <p:nvPicPr>
          <p:cNvPr id="8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71653762"/>
              </p:ext>
            </p:extLst>
          </p:nvPr>
        </p:nvGraphicFramePr>
        <p:xfrm>
          <a:off x="822325" y="1100138"/>
          <a:ext cx="7521575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315"/>
                <a:gridCol w="1504315"/>
                <a:gridCol w="1504315"/>
                <a:gridCol w="1504315"/>
                <a:gridCol w="150431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 Taxes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Prop Taxes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Charity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$12,000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2018</a:t>
                      </a:r>
                      <a:r>
                        <a:rPr lang="en-US" baseline="0" dirty="0" smtClean="0"/>
                        <a:t> (w/planning)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$7,000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$4,000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2019 (w/planning)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250548098"/>
              </p:ext>
            </p:extLst>
          </p:nvPr>
        </p:nvGraphicFramePr>
        <p:xfrm>
          <a:off x="822325" y="3291950"/>
          <a:ext cx="7521575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7777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Strategy #3: Donor Advised Fund (DAF)</a:t>
            </a:r>
            <a:endParaRPr lang="en-US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41347596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57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Strategy #3: Donor Advised Fund (DAF)</a:t>
            </a:r>
            <a:endParaRPr lang="en-US" dirty="0"/>
          </a:p>
        </p:txBody>
      </p:sp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84593241"/>
              </p:ext>
            </p:extLst>
          </p:nvPr>
        </p:nvGraphicFramePr>
        <p:xfrm>
          <a:off x="517525" y="1219200"/>
          <a:ext cx="78644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18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STRATEGY #4: Qualified Charitable Distribution (QCD)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It Works</a:t>
            </a:r>
            <a:endParaRPr lang="en-US" dirty="0"/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942490730"/>
              </p:ext>
            </p:extLst>
          </p:nvPr>
        </p:nvGraphicFramePr>
        <p:xfrm>
          <a:off x="819150" y="1701800"/>
          <a:ext cx="3371850" cy="310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When it’s Beneficial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151601604"/>
              </p:ext>
            </p:extLst>
          </p:nvPr>
        </p:nvGraphicFramePr>
        <p:xfrm>
          <a:off x="4700016" y="1794729"/>
          <a:ext cx="3200400" cy="310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171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760"/>
            <a:ext cx="7924800" cy="548640"/>
          </a:xfrm>
        </p:spPr>
        <p:txBody>
          <a:bodyPr/>
          <a:lstStyle/>
          <a:p>
            <a:r>
              <a:rPr lang="en-US" dirty="0" smtClean="0"/>
              <a:t>Advisor STRATEGIES</a:t>
            </a:r>
            <a:endParaRPr lang="en-US" dirty="0"/>
          </a:p>
        </p:txBody>
      </p:sp>
      <p:pic>
        <p:nvPicPr>
          <p:cNvPr id="8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7695016"/>
              </p:ext>
            </p:extLst>
          </p:nvPr>
        </p:nvGraphicFramePr>
        <p:xfrm>
          <a:off x="914400" y="817930"/>
          <a:ext cx="3200400" cy="371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0" y="1866439"/>
            <a:ext cx="2950466" cy="1943561"/>
          </a:xfrm>
        </p:spPr>
      </p:pic>
    </p:spTree>
    <p:extLst>
      <p:ext uri="{BB962C8B-B14F-4D97-AF65-F5344CB8AC3E}">
        <p14:creationId xmlns:p14="http://schemas.microsoft.com/office/powerpoint/2010/main" xmlns="" val="9866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9319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Sheryl Rowling, CPA/PFS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1700" dirty="0" smtClean="0"/>
              <a:t>Principal, Rowling &amp; Associates</a:t>
            </a:r>
          </a:p>
          <a:p>
            <a:r>
              <a:rPr lang="en-US" sz="1700" dirty="0" smtClean="0"/>
              <a:t>Head of Rebalancing Solutions, Morningstar</a:t>
            </a:r>
            <a:endParaRPr lang="en-US" sz="17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 Biography</a:t>
            </a:r>
            <a:endParaRPr lang="en-US" dirty="0"/>
          </a:p>
        </p:txBody>
      </p:sp>
      <p:pic>
        <p:nvPicPr>
          <p:cNvPr id="5" name="Picture Placeholder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3346" t="5839" r="-6421" b="24993"/>
          <a:stretch/>
        </p:blipFill>
        <p:spPr>
          <a:xfrm>
            <a:off x="982181" y="1600200"/>
            <a:ext cx="2881957" cy="2302888"/>
          </a:xfrm>
          <a:prstGeom prst="rect">
            <a:avLst/>
          </a:prstGeom>
        </p:spPr>
      </p:pic>
      <p:graphicFrame>
        <p:nvGraphicFramePr>
          <p:cNvPr id="6" name="Content Placeholder 2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645007856"/>
              </p:ext>
            </p:extLst>
          </p:nvPr>
        </p:nvGraphicFramePr>
        <p:xfrm>
          <a:off x="4700588" y="1096963"/>
          <a:ext cx="3200400" cy="371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3014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134268854"/>
              </p:ext>
            </p:extLst>
          </p:nvPr>
        </p:nvGraphicFramePr>
        <p:xfrm>
          <a:off x="609600" y="967581"/>
          <a:ext cx="3673475" cy="3971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95" t="12500" r="44029" b="6250"/>
          <a:stretch/>
        </p:blipFill>
        <p:spPr>
          <a:xfrm>
            <a:off x="4583430" y="1962944"/>
            <a:ext cx="3705535" cy="1981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 Strategy #1: Take Focus away from Performance</a:t>
            </a:r>
            <a:endParaRPr lang="en-US" dirty="0"/>
          </a:p>
        </p:txBody>
      </p:sp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422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Advisor Strategy #1: Take Focus away from Performance</a:t>
            </a:r>
          </a:p>
        </p:txBody>
      </p:sp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6513672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2667000"/>
            <a:ext cx="3409495" cy="24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56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 Strategy #2: Tax Management</a:t>
            </a:r>
            <a:endParaRPr lang="en-US" dirty="0"/>
          </a:p>
        </p:txBody>
      </p:sp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27029917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7791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29396786"/>
              </p:ext>
            </p:extLst>
          </p:nvPr>
        </p:nvGraphicFramePr>
        <p:xfrm>
          <a:off x="822325" y="1096963"/>
          <a:ext cx="3200400" cy="371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588" y="2175909"/>
            <a:ext cx="3200400" cy="155526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 Strategy #3: Get Help!</a:t>
            </a:r>
            <a:endParaRPr lang="en-US" dirty="0"/>
          </a:p>
        </p:txBody>
      </p:sp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337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53291668"/>
              </p:ext>
            </p:extLst>
          </p:nvPr>
        </p:nvGraphicFramePr>
        <p:xfrm>
          <a:off x="822960" y="640080"/>
          <a:ext cx="3200400" cy="371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4157101223"/>
              </p:ext>
            </p:extLst>
          </p:nvPr>
        </p:nvGraphicFramePr>
        <p:xfrm>
          <a:off x="4700588" y="1096963"/>
          <a:ext cx="3200400" cy="371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 Strategy #3: Get Help!</a:t>
            </a:r>
            <a:endParaRPr lang="en-US" dirty="0"/>
          </a:p>
        </p:txBody>
      </p:sp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98677" y="4114800"/>
            <a:ext cx="3419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Technology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571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6391773"/>
              </p:ext>
            </p:extLst>
          </p:nvPr>
        </p:nvGraphicFramePr>
        <p:xfrm>
          <a:off x="822960" y="863303"/>
          <a:ext cx="3200400" cy="371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181209331"/>
              </p:ext>
            </p:extLst>
          </p:nvPr>
        </p:nvGraphicFramePr>
        <p:xfrm>
          <a:off x="4700588" y="1096963"/>
          <a:ext cx="3200400" cy="3713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Advisor Strategy #3: Get Help!</a:t>
            </a:r>
            <a:endParaRPr lang="en-US" dirty="0"/>
          </a:p>
        </p:txBody>
      </p:sp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871526" y="4166444"/>
            <a:ext cx="3170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Outsource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1026" name="Picture 2" descr="https://www.rowling.com/wp-content/uploads/2017/07/B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876" y="1422454"/>
            <a:ext cx="1237724" cy="33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849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Clients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2039933227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Advisors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3592224993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69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Please contact us if you have follow-up questions or comments!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info@rowling.com</a:t>
            </a:r>
          </a:p>
          <a:p>
            <a:r>
              <a:rPr lang="en-US" sz="2400" dirty="0" smtClean="0">
                <a:solidFill>
                  <a:srgbClr val="00B0F0"/>
                </a:solidFill>
              </a:rPr>
              <a:t>sheryl@rowling.com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Time for Questions….</a:t>
            </a:r>
            <a:endParaRPr lang="en-US" dirty="0"/>
          </a:p>
        </p:txBody>
      </p:sp>
      <p:pic>
        <p:nvPicPr>
          <p:cNvPr id="4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26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pic>
        <p:nvPicPr>
          <p:cNvPr id="4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72537349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7386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5760"/>
            <a:ext cx="7924800" cy="548640"/>
          </a:xfrm>
        </p:spPr>
        <p:txBody>
          <a:bodyPr/>
          <a:lstStyle/>
          <a:p>
            <a:r>
              <a:rPr lang="en-US" dirty="0" smtClean="0"/>
              <a:t>Tax Cut &amp; Jobs Act (TCJA) Overview</a:t>
            </a:r>
            <a:endParaRPr lang="en-US" dirty="0"/>
          </a:p>
        </p:txBody>
      </p:sp>
      <p:pic>
        <p:nvPicPr>
          <p:cNvPr id="8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3745738605"/>
              </p:ext>
            </p:extLst>
          </p:nvPr>
        </p:nvGraphicFramePr>
        <p:xfrm>
          <a:off x="228600" y="838200"/>
          <a:ext cx="4267199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0588" y="1889515"/>
            <a:ext cx="3200400" cy="2128058"/>
          </a:xfrm>
        </p:spPr>
      </p:pic>
    </p:spTree>
    <p:extLst>
      <p:ext uri="{BB962C8B-B14F-4D97-AF65-F5344CB8AC3E}">
        <p14:creationId xmlns:p14="http://schemas.microsoft.com/office/powerpoint/2010/main" xmlns="" val="354710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vs. Business Provisions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Individual provisions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3650049337"/>
              </p:ext>
            </p:extLst>
          </p:nvPr>
        </p:nvGraphicFramePr>
        <p:xfrm>
          <a:off x="819150" y="1701800"/>
          <a:ext cx="3200400" cy="310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Business provisions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260294105"/>
              </p:ext>
            </p:extLst>
          </p:nvPr>
        </p:nvGraphicFramePr>
        <p:xfrm>
          <a:off x="4700588" y="1701800"/>
          <a:ext cx="3200400" cy="3108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5129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Details: Individual tax reductions</a:t>
            </a:r>
            <a:endParaRPr lang="en-US" dirty="0"/>
          </a:p>
        </p:txBody>
      </p:sp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5344119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86375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Details: Individual tax Increases</a:t>
            </a:r>
            <a:endParaRPr lang="en-US" dirty="0"/>
          </a:p>
        </p:txBody>
      </p:sp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1428397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62002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Details: Business tax reductions</a:t>
            </a:r>
            <a:endParaRPr lang="en-US" dirty="0"/>
          </a:p>
        </p:txBody>
      </p:sp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82579825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ight Arrow 1"/>
          <p:cNvSpPr/>
          <p:nvPr/>
        </p:nvSpPr>
        <p:spPr>
          <a:xfrm rot="20473988">
            <a:off x="1404574" y="3717708"/>
            <a:ext cx="142181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539158">
            <a:off x="1382344" y="386862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Work with CPA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98252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Details: Business tax Increases</a:t>
            </a:r>
            <a:endParaRPr lang="en-US" dirty="0"/>
          </a:p>
        </p:txBody>
      </p:sp>
      <p:pic>
        <p:nvPicPr>
          <p:cNvPr id="7" name="Picture 2" descr="C:\Users\lsanchez\Downloads\C--fakepath-LogoRowli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783384"/>
            <a:ext cx="762000" cy="89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76409"/>
              </p:ext>
            </p:extLst>
          </p:nvPr>
        </p:nvGraphicFramePr>
        <p:xfrm>
          <a:off x="822325" y="1100138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0977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6">
      <a:dk1>
        <a:srgbClr val="000000"/>
      </a:dk1>
      <a:lt1>
        <a:srgbClr val="FFFFFF"/>
      </a:lt1>
      <a:dk2>
        <a:srgbClr val="FAA085"/>
      </a:dk2>
      <a:lt2>
        <a:srgbClr val="EBDDC3"/>
      </a:lt2>
      <a:accent1>
        <a:srgbClr val="FAA085"/>
      </a:accent1>
      <a:accent2>
        <a:srgbClr val="7EC4CC"/>
      </a:accent2>
      <a:accent3>
        <a:srgbClr val="EA7F6C"/>
      </a:accent3>
      <a:accent4>
        <a:srgbClr val="231F20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7848</TotalTime>
  <Words>1224</Words>
  <Application>Microsoft Office PowerPoint</Application>
  <PresentationFormat>On-screen Show (4:3)</PresentationFormat>
  <Paragraphs>289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Angles</vt:lpstr>
      <vt:lpstr>NEW TAX LAWS</vt:lpstr>
      <vt:lpstr>Speaker Biography</vt:lpstr>
      <vt:lpstr>AGENDA</vt:lpstr>
      <vt:lpstr>Tax Cut &amp; Jobs Act (TCJA) Overview</vt:lpstr>
      <vt:lpstr>Individual vs. Business Provisions</vt:lpstr>
      <vt:lpstr>Details: Individual tax reductions</vt:lpstr>
      <vt:lpstr>Details: Individual tax Increases</vt:lpstr>
      <vt:lpstr>Details: Business tax reductions</vt:lpstr>
      <vt:lpstr>Details: Business tax Increases</vt:lpstr>
      <vt:lpstr>CLIENT STRATEGIES</vt:lpstr>
      <vt:lpstr>Client Strategy #1: Itemize or Standard Deduction?</vt:lpstr>
      <vt:lpstr>Client Strategy #1: Itemize or Standard Deduction Example</vt:lpstr>
      <vt:lpstr>Client Strategy #1: Itemize or Standard Deduction Importance</vt:lpstr>
      <vt:lpstr>Client Strategy #2: Bunch Itemized Deductions</vt:lpstr>
      <vt:lpstr>Client Strategy #2: Bunch Itemized Deductions</vt:lpstr>
      <vt:lpstr>Client Strategy #3: Donor Advised Fund (DAF)</vt:lpstr>
      <vt:lpstr>Client Strategy #3: Donor Advised Fund (DAF)</vt:lpstr>
      <vt:lpstr>CLIENT STRATEGY #4: Qualified Charitable Distribution (QCD)</vt:lpstr>
      <vt:lpstr>Advisor STRATEGIES</vt:lpstr>
      <vt:lpstr>Advisor Strategy #1: Take Focus away from Performance</vt:lpstr>
      <vt:lpstr>Advisor Strategy #1: Take Focus away from Performance</vt:lpstr>
      <vt:lpstr>Advisor Strategy #2: Tax Management</vt:lpstr>
      <vt:lpstr>Advisor Strategy #3: Get Help!</vt:lpstr>
      <vt:lpstr>Advisor Strategy #3: Get Help!</vt:lpstr>
      <vt:lpstr>Advisor Strategy #3: Get Help!</vt:lpstr>
      <vt:lpstr>Strategies Summary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Year-END &amp; Post-ELECTION Planning</dc:title>
  <dc:creator>Lorenzo Sanchez</dc:creator>
  <cp:lastModifiedBy>bboyte</cp:lastModifiedBy>
  <cp:revision>476</cp:revision>
  <cp:lastPrinted>2015-12-24T00:51:03Z</cp:lastPrinted>
  <dcterms:created xsi:type="dcterms:W3CDTF">2015-12-23T23:11:29Z</dcterms:created>
  <dcterms:modified xsi:type="dcterms:W3CDTF">2018-04-25T15:14:45Z</dcterms:modified>
</cp:coreProperties>
</file>