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1"/>
  </p:sldMasterIdLst>
  <p:notesMasterIdLst>
    <p:notesMasterId r:id="rId19"/>
  </p:notesMasterIdLst>
  <p:handoutMasterIdLst>
    <p:handoutMasterId r:id="rId20"/>
  </p:handoutMasterIdLst>
  <p:sldIdLst>
    <p:sldId id="332" r:id="rId2"/>
    <p:sldId id="344" r:id="rId3"/>
    <p:sldId id="326" r:id="rId4"/>
    <p:sldId id="341" r:id="rId5"/>
    <p:sldId id="342" r:id="rId6"/>
    <p:sldId id="323" r:id="rId7"/>
    <p:sldId id="334" r:id="rId8"/>
    <p:sldId id="340" r:id="rId9"/>
    <p:sldId id="331" r:id="rId10"/>
    <p:sldId id="335" r:id="rId11"/>
    <p:sldId id="337" r:id="rId12"/>
    <p:sldId id="306" r:id="rId13"/>
    <p:sldId id="316" r:id="rId14"/>
    <p:sldId id="314" r:id="rId15"/>
    <p:sldId id="315" r:id="rId16"/>
    <p:sldId id="295" r:id="rId17"/>
    <p:sldId id="307" r:id="rId1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CD2A15AC-4BA2-46B3-BE14-B94B827C1073}">
          <p14:sldIdLst>
            <p14:sldId id="332"/>
            <p14:sldId id="344"/>
            <p14:sldId id="326"/>
            <p14:sldId id="341"/>
            <p14:sldId id="342"/>
            <p14:sldId id="323"/>
            <p14:sldId id="334"/>
            <p14:sldId id="340"/>
            <p14:sldId id="331"/>
            <p14:sldId id="335"/>
            <p14:sldId id="337"/>
            <p14:sldId id="306"/>
            <p14:sldId id="316"/>
            <p14:sldId id="314"/>
            <p14:sldId id="315"/>
            <p14:sldId id="295"/>
            <p14:sldId id="307"/>
          </p14:sldIdLst>
        </p14:section>
      </p14:sectionLst>
    </p:ext>
    <p:ext uri="{EFAFB233-063F-42B5-8137-9DF3F51BA10A}">
      <p15:sldGuideLst xmlns="" xmlns:p15="http://schemas.microsoft.com/office/powerpoint/2012/main">
        <p15:guide id="1" pos="5376" userDrawn="1">
          <p15:clr>
            <a:srgbClr val="A4A3A4"/>
          </p15:clr>
        </p15:guide>
        <p15:guide id="4" orient="horz" pos="336" userDrawn="1">
          <p15:clr>
            <a:srgbClr val="A4A3A4"/>
          </p15:clr>
        </p15:guide>
        <p15:guide id="5" orient="horz" pos="720" userDrawn="1">
          <p15:clr>
            <a:srgbClr val="A4A3A4"/>
          </p15:clr>
        </p15:guide>
        <p15:guide id="6" orient="horz" pos="1152" userDrawn="1">
          <p15:clr>
            <a:srgbClr val="A4A3A4"/>
          </p15:clr>
        </p15:guide>
        <p15:guide id="8" pos="3192" userDrawn="1">
          <p15:clr>
            <a:srgbClr val="A4A3A4"/>
          </p15:clr>
        </p15:guide>
        <p15:guide id="9" pos="4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hard Seaton" initials="R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80071"/>
    <a:srgbClr val="FFF9F3"/>
    <a:srgbClr val="FFF3E7"/>
    <a:srgbClr val="FEDCBA"/>
    <a:srgbClr val="6A3C28"/>
    <a:srgbClr val="703F2A"/>
    <a:srgbClr val="8C4F34"/>
    <a:srgbClr val="FFFEFB"/>
    <a:srgbClr val="FEFBE8"/>
    <a:srgbClr val="FDF9D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01" autoAdjust="0"/>
    <p:restoredTop sz="96300" autoAdjust="0"/>
  </p:normalViewPr>
  <p:slideViewPr>
    <p:cSldViewPr snapToObjects="1">
      <p:cViewPr varScale="1">
        <p:scale>
          <a:sx n="116" d="100"/>
          <a:sy n="116" d="100"/>
        </p:scale>
        <p:origin x="-1800" y="-114"/>
      </p:cViewPr>
      <p:guideLst>
        <p:guide orient="horz" pos="336"/>
        <p:guide orient="horz" pos="720"/>
        <p:guide orient="horz" pos="1152"/>
        <p:guide pos="5376"/>
        <p:guide pos="3192"/>
        <p:guide pos="408"/>
      </p:guideLst>
    </p:cSldViewPr>
  </p:slideViewPr>
  <p:notesTextViewPr>
    <p:cViewPr>
      <p:scale>
        <a:sx n="1" d="1"/>
        <a:sy n="1" d="1"/>
      </p:scale>
      <p:origin x="0" y="0"/>
    </p:cViewPr>
  </p:notesTextViewPr>
  <p:sorterViewPr>
    <p:cViewPr>
      <p:scale>
        <a:sx n="200" d="100"/>
        <a:sy n="200" d="100"/>
      </p:scale>
      <p:origin x="0" y="6795"/>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tx>
            <c:strRef>
              <c:f>Sheet1!$B$1</c:f>
              <c:strCache>
                <c:ptCount val="1"/>
                <c:pt idx="0">
                  <c:v>AZO US Equity</c:v>
                </c:pt>
              </c:strCache>
            </c:strRef>
          </c:tx>
          <c:spPr>
            <a:ln>
              <a:solidFill>
                <a:srgbClr val="FF0000"/>
              </a:solidFill>
            </a:ln>
          </c:spPr>
          <c:marker>
            <c:symbol val="none"/>
          </c:marker>
          <c:cat>
            <c:numRef>
              <c:f>Sheet1!$A$2:$A$1065</c:f>
              <c:numCache>
                <c:formatCode>m/d/yyyy</c:formatCode>
                <c:ptCount val="1064"/>
                <c:pt idx="0">
                  <c:v>43182</c:v>
                </c:pt>
                <c:pt idx="1">
                  <c:v>43181</c:v>
                </c:pt>
                <c:pt idx="2">
                  <c:v>43180</c:v>
                </c:pt>
                <c:pt idx="3">
                  <c:v>43179</c:v>
                </c:pt>
                <c:pt idx="4">
                  <c:v>43178</c:v>
                </c:pt>
                <c:pt idx="5">
                  <c:v>43175</c:v>
                </c:pt>
                <c:pt idx="6">
                  <c:v>43174</c:v>
                </c:pt>
                <c:pt idx="7">
                  <c:v>43173</c:v>
                </c:pt>
                <c:pt idx="8">
                  <c:v>43172</c:v>
                </c:pt>
                <c:pt idx="9">
                  <c:v>43171</c:v>
                </c:pt>
                <c:pt idx="10">
                  <c:v>43168</c:v>
                </c:pt>
                <c:pt idx="11">
                  <c:v>43167</c:v>
                </c:pt>
                <c:pt idx="12">
                  <c:v>43166</c:v>
                </c:pt>
                <c:pt idx="13">
                  <c:v>43165</c:v>
                </c:pt>
                <c:pt idx="14">
                  <c:v>43164</c:v>
                </c:pt>
                <c:pt idx="15">
                  <c:v>43161</c:v>
                </c:pt>
                <c:pt idx="16">
                  <c:v>43160</c:v>
                </c:pt>
                <c:pt idx="17">
                  <c:v>43159</c:v>
                </c:pt>
                <c:pt idx="18">
                  <c:v>43158</c:v>
                </c:pt>
                <c:pt idx="19">
                  <c:v>43157</c:v>
                </c:pt>
                <c:pt idx="20">
                  <c:v>43154</c:v>
                </c:pt>
                <c:pt idx="21">
                  <c:v>43153</c:v>
                </c:pt>
                <c:pt idx="22">
                  <c:v>43152</c:v>
                </c:pt>
                <c:pt idx="23">
                  <c:v>43151</c:v>
                </c:pt>
                <c:pt idx="24">
                  <c:v>43147</c:v>
                </c:pt>
                <c:pt idx="25">
                  <c:v>43146</c:v>
                </c:pt>
                <c:pt idx="26">
                  <c:v>43145</c:v>
                </c:pt>
                <c:pt idx="27">
                  <c:v>43144</c:v>
                </c:pt>
                <c:pt idx="28">
                  <c:v>43143</c:v>
                </c:pt>
                <c:pt idx="29">
                  <c:v>43140</c:v>
                </c:pt>
                <c:pt idx="30">
                  <c:v>43139</c:v>
                </c:pt>
                <c:pt idx="31">
                  <c:v>43138</c:v>
                </c:pt>
                <c:pt idx="32">
                  <c:v>43137</c:v>
                </c:pt>
                <c:pt idx="33">
                  <c:v>43136</c:v>
                </c:pt>
                <c:pt idx="34">
                  <c:v>43133</c:v>
                </c:pt>
                <c:pt idx="35">
                  <c:v>43132</c:v>
                </c:pt>
                <c:pt idx="36">
                  <c:v>43131</c:v>
                </c:pt>
                <c:pt idx="37">
                  <c:v>43130</c:v>
                </c:pt>
                <c:pt idx="38">
                  <c:v>43129</c:v>
                </c:pt>
                <c:pt idx="39">
                  <c:v>43126</c:v>
                </c:pt>
                <c:pt idx="40">
                  <c:v>43125</c:v>
                </c:pt>
                <c:pt idx="41">
                  <c:v>43124</c:v>
                </c:pt>
                <c:pt idx="42">
                  <c:v>43123</c:v>
                </c:pt>
                <c:pt idx="43">
                  <c:v>43122</c:v>
                </c:pt>
                <c:pt idx="44">
                  <c:v>43119</c:v>
                </c:pt>
                <c:pt idx="45">
                  <c:v>43118</c:v>
                </c:pt>
                <c:pt idx="46">
                  <c:v>43117</c:v>
                </c:pt>
                <c:pt idx="47">
                  <c:v>43116</c:v>
                </c:pt>
                <c:pt idx="48">
                  <c:v>43112</c:v>
                </c:pt>
                <c:pt idx="49">
                  <c:v>43111</c:v>
                </c:pt>
                <c:pt idx="50">
                  <c:v>43110</c:v>
                </c:pt>
                <c:pt idx="51">
                  <c:v>43109</c:v>
                </c:pt>
                <c:pt idx="52">
                  <c:v>43108</c:v>
                </c:pt>
                <c:pt idx="53">
                  <c:v>43105</c:v>
                </c:pt>
                <c:pt idx="54">
                  <c:v>43104</c:v>
                </c:pt>
                <c:pt idx="55">
                  <c:v>43103</c:v>
                </c:pt>
                <c:pt idx="56">
                  <c:v>43102</c:v>
                </c:pt>
                <c:pt idx="57">
                  <c:v>43098</c:v>
                </c:pt>
                <c:pt idx="58">
                  <c:v>43097</c:v>
                </c:pt>
                <c:pt idx="59">
                  <c:v>43096</c:v>
                </c:pt>
                <c:pt idx="60">
                  <c:v>43095</c:v>
                </c:pt>
                <c:pt idx="61">
                  <c:v>43091</c:v>
                </c:pt>
                <c:pt idx="62">
                  <c:v>43090</c:v>
                </c:pt>
                <c:pt idx="63">
                  <c:v>43089</c:v>
                </c:pt>
                <c:pt idx="64">
                  <c:v>43088</c:v>
                </c:pt>
                <c:pt idx="65">
                  <c:v>43087</c:v>
                </c:pt>
                <c:pt idx="66">
                  <c:v>43084</c:v>
                </c:pt>
                <c:pt idx="67">
                  <c:v>43083</c:v>
                </c:pt>
                <c:pt idx="68">
                  <c:v>43082</c:v>
                </c:pt>
                <c:pt idx="69">
                  <c:v>43081</c:v>
                </c:pt>
                <c:pt idx="70">
                  <c:v>43080</c:v>
                </c:pt>
                <c:pt idx="71">
                  <c:v>43077</c:v>
                </c:pt>
                <c:pt idx="72">
                  <c:v>43076</c:v>
                </c:pt>
                <c:pt idx="73">
                  <c:v>43075</c:v>
                </c:pt>
                <c:pt idx="74">
                  <c:v>43074</c:v>
                </c:pt>
                <c:pt idx="75">
                  <c:v>43073</c:v>
                </c:pt>
                <c:pt idx="76">
                  <c:v>43070</c:v>
                </c:pt>
                <c:pt idx="77">
                  <c:v>43069</c:v>
                </c:pt>
                <c:pt idx="78">
                  <c:v>43068</c:v>
                </c:pt>
                <c:pt idx="79">
                  <c:v>43067</c:v>
                </c:pt>
                <c:pt idx="80">
                  <c:v>43066</c:v>
                </c:pt>
                <c:pt idx="81">
                  <c:v>43063</c:v>
                </c:pt>
                <c:pt idx="82">
                  <c:v>43061</c:v>
                </c:pt>
                <c:pt idx="83">
                  <c:v>43060</c:v>
                </c:pt>
                <c:pt idx="84">
                  <c:v>43059</c:v>
                </c:pt>
                <c:pt idx="85">
                  <c:v>43056</c:v>
                </c:pt>
                <c:pt idx="86">
                  <c:v>43055</c:v>
                </c:pt>
                <c:pt idx="87">
                  <c:v>43054</c:v>
                </c:pt>
                <c:pt idx="88">
                  <c:v>43053</c:v>
                </c:pt>
                <c:pt idx="89">
                  <c:v>43052</c:v>
                </c:pt>
                <c:pt idx="90">
                  <c:v>43049</c:v>
                </c:pt>
                <c:pt idx="91">
                  <c:v>43048</c:v>
                </c:pt>
                <c:pt idx="92">
                  <c:v>43047</c:v>
                </c:pt>
                <c:pt idx="93">
                  <c:v>43046</c:v>
                </c:pt>
                <c:pt idx="94">
                  <c:v>43045</c:v>
                </c:pt>
                <c:pt idx="95">
                  <c:v>43042</c:v>
                </c:pt>
                <c:pt idx="96">
                  <c:v>43041</c:v>
                </c:pt>
                <c:pt idx="97">
                  <c:v>43040</c:v>
                </c:pt>
                <c:pt idx="98">
                  <c:v>43039</c:v>
                </c:pt>
                <c:pt idx="99">
                  <c:v>43038</c:v>
                </c:pt>
                <c:pt idx="100">
                  <c:v>43035</c:v>
                </c:pt>
                <c:pt idx="101">
                  <c:v>43034</c:v>
                </c:pt>
                <c:pt idx="102">
                  <c:v>43033</c:v>
                </c:pt>
                <c:pt idx="103">
                  <c:v>43032</c:v>
                </c:pt>
                <c:pt idx="104">
                  <c:v>43031</c:v>
                </c:pt>
                <c:pt idx="105">
                  <c:v>43028</c:v>
                </c:pt>
                <c:pt idx="106">
                  <c:v>43027</c:v>
                </c:pt>
                <c:pt idx="107">
                  <c:v>43026</c:v>
                </c:pt>
                <c:pt idx="108">
                  <c:v>43025</c:v>
                </c:pt>
                <c:pt idx="109">
                  <c:v>43024</c:v>
                </c:pt>
                <c:pt idx="110">
                  <c:v>43021</c:v>
                </c:pt>
                <c:pt idx="111">
                  <c:v>43020</c:v>
                </c:pt>
                <c:pt idx="112">
                  <c:v>43019</c:v>
                </c:pt>
                <c:pt idx="113">
                  <c:v>43018</c:v>
                </c:pt>
                <c:pt idx="114">
                  <c:v>43017</c:v>
                </c:pt>
                <c:pt idx="115">
                  <c:v>43014</c:v>
                </c:pt>
                <c:pt idx="116">
                  <c:v>43013</c:v>
                </c:pt>
                <c:pt idx="117">
                  <c:v>43012</c:v>
                </c:pt>
                <c:pt idx="118">
                  <c:v>43011</c:v>
                </c:pt>
                <c:pt idx="119">
                  <c:v>43010</c:v>
                </c:pt>
                <c:pt idx="120">
                  <c:v>43007</c:v>
                </c:pt>
                <c:pt idx="121">
                  <c:v>43006</c:v>
                </c:pt>
                <c:pt idx="122">
                  <c:v>43005</c:v>
                </c:pt>
                <c:pt idx="123">
                  <c:v>43004</c:v>
                </c:pt>
                <c:pt idx="124">
                  <c:v>43003</c:v>
                </c:pt>
                <c:pt idx="125">
                  <c:v>43000</c:v>
                </c:pt>
                <c:pt idx="126">
                  <c:v>42999</c:v>
                </c:pt>
                <c:pt idx="127">
                  <c:v>42998</c:v>
                </c:pt>
                <c:pt idx="128">
                  <c:v>42997</c:v>
                </c:pt>
                <c:pt idx="129">
                  <c:v>42996</c:v>
                </c:pt>
                <c:pt idx="130">
                  <c:v>42993</c:v>
                </c:pt>
                <c:pt idx="131">
                  <c:v>42992</c:v>
                </c:pt>
                <c:pt idx="132">
                  <c:v>42991</c:v>
                </c:pt>
                <c:pt idx="133">
                  <c:v>42990</c:v>
                </c:pt>
                <c:pt idx="134">
                  <c:v>42989</c:v>
                </c:pt>
                <c:pt idx="135">
                  <c:v>42986</c:v>
                </c:pt>
                <c:pt idx="136">
                  <c:v>42985</c:v>
                </c:pt>
                <c:pt idx="137">
                  <c:v>42984</c:v>
                </c:pt>
                <c:pt idx="138">
                  <c:v>42983</c:v>
                </c:pt>
                <c:pt idx="139">
                  <c:v>42979</c:v>
                </c:pt>
                <c:pt idx="140">
                  <c:v>42978</c:v>
                </c:pt>
                <c:pt idx="141">
                  <c:v>42977</c:v>
                </c:pt>
                <c:pt idx="142">
                  <c:v>42976</c:v>
                </c:pt>
                <c:pt idx="143">
                  <c:v>42975</c:v>
                </c:pt>
                <c:pt idx="144">
                  <c:v>42972</c:v>
                </c:pt>
                <c:pt idx="145">
                  <c:v>42971</c:v>
                </c:pt>
                <c:pt idx="146">
                  <c:v>42970</c:v>
                </c:pt>
                <c:pt idx="147">
                  <c:v>42969</c:v>
                </c:pt>
                <c:pt idx="148">
                  <c:v>42968</c:v>
                </c:pt>
                <c:pt idx="149">
                  <c:v>42965</c:v>
                </c:pt>
                <c:pt idx="150">
                  <c:v>42964</c:v>
                </c:pt>
                <c:pt idx="151">
                  <c:v>42963</c:v>
                </c:pt>
                <c:pt idx="152">
                  <c:v>42962</c:v>
                </c:pt>
                <c:pt idx="153">
                  <c:v>42961</c:v>
                </c:pt>
                <c:pt idx="154">
                  <c:v>42958</c:v>
                </c:pt>
                <c:pt idx="155">
                  <c:v>42957</c:v>
                </c:pt>
                <c:pt idx="156">
                  <c:v>42956</c:v>
                </c:pt>
                <c:pt idx="157">
                  <c:v>42955</c:v>
                </c:pt>
                <c:pt idx="158">
                  <c:v>42954</c:v>
                </c:pt>
                <c:pt idx="159">
                  <c:v>42951</c:v>
                </c:pt>
                <c:pt idx="160">
                  <c:v>42950</c:v>
                </c:pt>
                <c:pt idx="161">
                  <c:v>42949</c:v>
                </c:pt>
                <c:pt idx="162">
                  <c:v>42948</c:v>
                </c:pt>
                <c:pt idx="163">
                  <c:v>42947</c:v>
                </c:pt>
                <c:pt idx="164">
                  <c:v>42944</c:v>
                </c:pt>
                <c:pt idx="165">
                  <c:v>42943</c:v>
                </c:pt>
                <c:pt idx="166">
                  <c:v>42942</c:v>
                </c:pt>
                <c:pt idx="167">
                  <c:v>42941</c:v>
                </c:pt>
                <c:pt idx="168">
                  <c:v>42940</c:v>
                </c:pt>
                <c:pt idx="169">
                  <c:v>42937</c:v>
                </c:pt>
                <c:pt idx="170">
                  <c:v>42936</c:v>
                </c:pt>
                <c:pt idx="171">
                  <c:v>42935</c:v>
                </c:pt>
                <c:pt idx="172">
                  <c:v>42934</c:v>
                </c:pt>
                <c:pt idx="173">
                  <c:v>42933</c:v>
                </c:pt>
                <c:pt idx="174">
                  <c:v>42930</c:v>
                </c:pt>
                <c:pt idx="175">
                  <c:v>42929</c:v>
                </c:pt>
                <c:pt idx="176">
                  <c:v>42928</c:v>
                </c:pt>
                <c:pt idx="177">
                  <c:v>42927</c:v>
                </c:pt>
                <c:pt idx="178">
                  <c:v>42926</c:v>
                </c:pt>
                <c:pt idx="179">
                  <c:v>42923</c:v>
                </c:pt>
                <c:pt idx="180">
                  <c:v>42922</c:v>
                </c:pt>
                <c:pt idx="181">
                  <c:v>42921</c:v>
                </c:pt>
                <c:pt idx="182">
                  <c:v>42919</c:v>
                </c:pt>
                <c:pt idx="183">
                  <c:v>42916</c:v>
                </c:pt>
                <c:pt idx="184">
                  <c:v>42915</c:v>
                </c:pt>
                <c:pt idx="185">
                  <c:v>42914</c:v>
                </c:pt>
                <c:pt idx="186">
                  <c:v>42913</c:v>
                </c:pt>
                <c:pt idx="187">
                  <c:v>42912</c:v>
                </c:pt>
                <c:pt idx="188">
                  <c:v>42909</c:v>
                </c:pt>
                <c:pt idx="189">
                  <c:v>42908</c:v>
                </c:pt>
                <c:pt idx="190">
                  <c:v>42907</c:v>
                </c:pt>
                <c:pt idx="191">
                  <c:v>42906</c:v>
                </c:pt>
                <c:pt idx="192">
                  <c:v>42905</c:v>
                </c:pt>
                <c:pt idx="193">
                  <c:v>42902</c:v>
                </c:pt>
                <c:pt idx="194">
                  <c:v>42901</c:v>
                </c:pt>
                <c:pt idx="195">
                  <c:v>42900</c:v>
                </c:pt>
                <c:pt idx="196">
                  <c:v>42899</c:v>
                </c:pt>
                <c:pt idx="197">
                  <c:v>42898</c:v>
                </c:pt>
                <c:pt idx="198">
                  <c:v>42895</c:v>
                </c:pt>
                <c:pt idx="199">
                  <c:v>42894</c:v>
                </c:pt>
                <c:pt idx="200">
                  <c:v>42893</c:v>
                </c:pt>
                <c:pt idx="201">
                  <c:v>42892</c:v>
                </c:pt>
                <c:pt idx="202">
                  <c:v>42891</c:v>
                </c:pt>
                <c:pt idx="203">
                  <c:v>42888</c:v>
                </c:pt>
                <c:pt idx="204">
                  <c:v>42887</c:v>
                </c:pt>
                <c:pt idx="205">
                  <c:v>42886</c:v>
                </c:pt>
                <c:pt idx="206">
                  <c:v>42885</c:v>
                </c:pt>
                <c:pt idx="207">
                  <c:v>42881</c:v>
                </c:pt>
                <c:pt idx="208">
                  <c:v>42880</c:v>
                </c:pt>
                <c:pt idx="209">
                  <c:v>42879</c:v>
                </c:pt>
                <c:pt idx="210">
                  <c:v>42878</c:v>
                </c:pt>
                <c:pt idx="211">
                  <c:v>42877</c:v>
                </c:pt>
                <c:pt idx="212">
                  <c:v>42874</c:v>
                </c:pt>
                <c:pt idx="213">
                  <c:v>42873</c:v>
                </c:pt>
                <c:pt idx="214">
                  <c:v>42872</c:v>
                </c:pt>
                <c:pt idx="215">
                  <c:v>42871</c:v>
                </c:pt>
                <c:pt idx="216">
                  <c:v>42870</c:v>
                </c:pt>
                <c:pt idx="217">
                  <c:v>42867</c:v>
                </c:pt>
                <c:pt idx="218">
                  <c:v>42866</c:v>
                </c:pt>
                <c:pt idx="219">
                  <c:v>42865</c:v>
                </c:pt>
                <c:pt idx="220">
                  <c:v>42864</c:v>
                </c:pt>
                <c:pt idx="221">
                  <c:v>42863</c:v>
                </c:pt>
                <c:pt idx="222">
                  <c:v>42860</c:v>
                </c:pt>
                <c:pt idx="223">
                  <c:v>42859</c:v>
                </c:pt>
                <c:pt idx="224">
                  <c:v>42858</c:v>
                </c:pt>
                <c:pt idx="225">
                  <c:v>42857</c:v>
                </c:pt>
                <c:pt idx="226">
                  <c:v>42856</c:v>
                </c:pt>
                <c:pt idx="227">
                  <c:v>42853</c:v>
                </c:pt>
                <c:pt idx="228">
                  <c:v>42852</c:v>
                </c:pt>
                <c:pt idx="229">
                  <c:v>42851</c:v>
                </c:pt>
                <c:pt idx="230">
                  <c:v>42850</c:v>
                </c:pt>
                <c:pt idx="231">
                  <c:v>42849</c:v>
                </c:pt>
                <c:pt idx="232">
                  <c:v>42846</c:v>
                </c:pt>
                <c:pt idx="233">
                  <c:v>42845</c:v>
                </c:pt>
                <c:pt idx="234">
                  <c:v>42844</c:v>
                </c:pt>
                <c:pt idx="235">
                  <c:v>42843</c:v>
                </c:pt>
                <c:pt idx="236">
                  <c:v>42842</c:v>
                </c:pt>
                <c:pt idx="237">
                  <c:v>42838</c:v>
                </c:pt>
                <c:pt idx="238">
                  <c:v>42837</c:v>
                </c:pt>
                <c:pt idx="239">
                  <c:v>42836</c:v>
                </c:pt>
                <c:pt idx="240">
                  <c:v>42835</c:v>
                </c:pt>
                <c:pt idx="241">
                  <c:v>42832</c:v>
                </c:pt>
                <c:pt idx="242">
                  <c:v>42831</c:v>
                </c:pt>
                <c:pt idx="243">
                  <c:v>42830</c:v>
                </c:pt>
                <c:pt idx="244">
                  <c:v>42829</c:v>
                </c:pt>
                <c:pt idx="245">
                  <c:v>42828</c:v>
                </c:pt>
                <c:pt idx="246">
                  <c:v>42825</c:v>
                </c:pt>
                <c:pt idx="247">
                  <c:v>42824</c:v>
                </c:pt>
                <c:pt idx="248">
                  <c:v>42823</c:v>
                </c:pt>
                <c:pt idx="249">
                  <c:v>42822</c:v>
                </c:pt>
                <c:pt idx="250">
                  <c:v>42821</c:v>
                </c:pt>
                <c:pt idx="251">
                  <c:v>42818</c:v>
                </c:pt>
                <c:pt idx="252">
                  <c:v>42817</c:v>
                </c:pt>
                <c:pt idx="253">
                  <c:v>42816</c:v>
                </c:pt>
                <c:pt idx="254">
                  <c:v>42815</c:v>
                </c:pt>
                <c:pt idx="255">
                  <c:v>42814</c:v>
                </c:pt>
                <c:pt idx="256">
                  <c:v>42811</c:v>
                </c:pt>
                <c:pt idx="257">
                  <c:v>42810</c:v>
                </c:pt>
                <c:pt idx="258">
                  <c:v>42809</c:v>
                </c:pt>
                <c:pt idx="259">
                  <c:v>42808</c:v>
                </c:pt>
                <c:pt idx="260">
                  <c:v>42807</c:v>
                </c:pt>
                <c:pt idx="261">
                  <c:v>42804</c:v>
                </c:pt>
                <c:pt idx="262">
                  <c:v>42803</c:v>
                </c:pt>
                <c:pt idx="263">
                  <c:v>42802</c:v>
                </c:pt>
                <c:pt idx="264">
                  <c:v>42801</c:v>
                </c:pt>
                <c:pt idx="265">
                  <c:v>42800</c:v>
                </c:pt>
                <c:pt idx="266">
                  <c:v>42797</c:v>
                </c:pt>
                <c:pt idx="267">
                  <c:v>42796</c:v>
                </c:pt>
                <c:pt idx="268">
                  <c:v>42795</c:v>
                </c:pt>
                <c:pt idx="269">
                  <c:v>42794</c:v>
                </c:pt>
                <c:pt idx="270">
                  <c:v>42793</c:v>
                </c:pt>
                <c:pt idx="271">
                  <c:v>42790</c:v>
                </c:pt>
                <c:pt idx="272">
                  <c:v>42789</c:v>
                </c:pt>
                <c:pt idx="273">
                  <c:v>42788</c:v>
                </c:pt>
                <c:pt idx="274">
                  <c:v>42787</c:v>
                </c:pt>
                <c:pt idx="275">
                  <c:v>42783</c:v>
                </c:pt>
                <c:pt idx="276">
                  <c:v>42782</c:v>
                </c:pt>
                <c:pt idx="277">
                  <c:v>42781</c:v>
                </c:pt>
                <c:pt idx="278">
                  <c:v>42780</c:v>
                </c:pt>
                <c:pt idx="279">
                  <c:v>42779</c:v>
                </c:pt>
                <c:pt idx="280">
                  <c:v>42776</c:v>
                </c:pt>
                <c:pt idx="281">
                  <c:v>42775</c:v>
                </c:pt>
                <c:pt idx="282">
                  <c:v>42774</c:v>
                </c:pt>
                <c:pt idx="283">
                  <c:v>42773</c:v>
                </c:pt>
                <c:pt idx="284">
                  <c:v>42772</c:v>
                </c:pt>
                <c:pt idx="285">
                  <c:v>42769</c:v>
                </c:pt>
                <c:pt idx="286">
                  <c:v>42768</c:v>
                </c:pt>
                <c:pt idx="287">
                  <c:v>42767</c:v>
                </c:pt>
                <c:pt idx="288">
                  <c:v>42766</c:v>
                </c:pt>
                <c:pt idx="289">
                  <c:v>42765</c:v>
                </c:pt>
                <c:pt idx="290">
                  <c:v>42762</c:v>
                </c:pt>
                <c:pt idx="291">
                  <c:v>42761</c:v>
                </c:pt>
                <c:pt idx="292">
                  <c:v>42760</c:v>
                </c:pt>
                <c:pt idx="293">
                  <c:v>42759</c:v>
                </c:pt>
                <c:pt idx="294">
                  <c:v>42758</c:v>
                </c:pt>
                <c:pt idx="295">
                  <c:v>42755</c:v>
                </c:pt>
                <c:pt idx="296">
                  <c:v>42754</c:v>
                </c:pt>
                <c:pt idx="297">
                  <c:v>42753</c:v>
                </c:pt>
                <c:pt idx="298">
                  <c:v>42752</c:v>
                </c:pt>
                <c:pt idx="299">
                  <c:v>42748</c:v>
                </c:pt>
                <c:pt idx="300">
                  <c:v>42747</c:v>
                </c:pt>
                <c:pt idx="301">
                  <c:v>42746</c:v>
                </c:pt>
                <c:pt idx="302">
                  <c:v>42745</c:v>
                </c:pt>
                <c:pt idx="303">
                  <c:v>42744</c:v>
                </c:pt>
                <c:pt idx="304">
                  <c:v>42741</c:v>
                </c:pt>
                <c:pt idx="305">
                  <c:v>42740</c:v>
                </c:pt>
                <c:pt idx="306">
                  <c:v>42739</c:v>
                </c:pt>
                <c:pt idx="307">
                  <c:v>42738</c:v>
                </c:pt>
                <c:pt idx="308">
                  <c:v>42734</c:v>
                </c:pt>
                <c:pt idx="309">
                  <c:v>42733</c:v>
                </c:pt>
                <c:pt idx="310">
                  <c:v>42732</c:v>
                </c:pt>
                <c:pt idx="311">
                  <c:v>42731</c:v>
                </c:pt>
                <c:pt idx="312">
                  <c:v>42727</c:v>
                </c:pt>
                <c:pt idx="313">
                  <c:v>42726</c:v>
                </c:pt>
                <c:pt idx="314">
                  <c:v>42725</c:v>
                </c:pt>
                <c:pt idx="315">
                  <c:v>42724</c:v>
                </c:pt>
                <c:pt idx="316">
                  <c:v>42723</c:v>
                </c:pt>
                <c:pt idx="317">
                  <c:v>42720</c:v>
                </c:pt>
                <c:pt idx="318">
                  <c:v>42719</c:v>
                </c:pt>
                <c:pt idx="319">
                  <c:v>42718</c:v>
                </c:pt>
                <c:pt idx="320">
                  <c:v>42717</c:v>
                </c:pt>
                <c:pt idx="321">
                  <c:v>42716</c:v>
                </c:pt>
                <c:pt idx="322">
                  <c:v>42713</c:v>
                </c:pt>
                <c:pt idx="323">
                  <c:v>42712</c:v>
                </c:pt>
                <c:pt idx="324">
                  <c:v>42711</c:v>
                </c:pt>
                <c:pt idx="325">
                  <c:v>42710</c:v>
                </c:pt>
                <c:pt idx="326">
                  <c:v>42709</c:v>
                </c:pt>
                <c:pt idx="327">
                  <c:v>42706</c:v>
                </c:pt>
                <c:pt idx="328">
                  <c:v>42705</c:v>
                </c:pt>
                <c:pt idx="329">
                  <c:v>42704</c:v>
                </c:pt>
                <c:pt idx="330">
                  <c:v>42703</c:v>
                </c:pt>
                <c:pt idx="331">
                  <c:v>42702</c:v>
                </c:pt>
                <c:pt idx="332">
                  <c:v>42699</c:v>
                </c:pt>
                <c:pt idx="333">
                  <c:v>42697</c:v>
                </c:pt>
                <c:pt idx="334">
                  <c:v>42696</c:v>
                </c:pt>
                <c:pt idx="335">
                  <c:v>42695</c:v>
                </c:pt>
                <c:pt idx="336">
                  <c:v>42692</c:v>
                </c:pt>
                <c:pt idx="337">
                  <c:v>42691</c:v>
                </c:pt>
                <c:pt idx="338">
                  <c:v>42690</c:v>
                </c:pt>
                <c:pt idx="339">
                  <c:v>42689</c:v>
                </c:pt>
                <c:pt idx="340">
                  <c:v>42688</c:v>
                </c:pt>
                <c:pt idx="341">
                  <c:v>42685</c:v>
                </c:pt>
                <c:pt idx="342">
                  <c:v>42684</c:v>
                </c:pt>
                <c:pt idx="343">
                  <c:v>42683</c:v>
                </c:pt>
                <c:pt idx="344">
                  <c:v>42682</c:v>
                </c:pt>
                <c:pt idx="345">
                  <c:v>42681</c:v>
                </c:pt>
                <c:pt idx="346">
                  <c:v>42678</c:v>
                </c:pt>
                <c:pt idx="347">
                  <c:v>42677</c:v>
                </c:pt>
                <c:pt idx="348">
                  <c:v>42676</c:v>
                </c:pt>
                <c:pt idx="349">
                  <c:v>42675</c:v>
                </c:pt>
                <c:pt idx="350">
                  <c:v>42674</c:v>
                </c:pt>
                <c:pt idx="351">
                  <c:v>42671</c:v>
                </c:pt>
                <c:pt idx="352">
                  <c:v>42670</c:v>
                </c:pt>
                <c:pt idx="353">
                  <c:v>42669</c:v>
                </c:pt>
                <c:pt idx="354">
                  <c:v>42668</c:v>
                </c:pt>
                <c:pt idx="355">
                  <c:v>42667</c:v>
                </c:pt>
                <c:pt idx="356">
                  <c:v>42664</c:v>
                </c:pt>
                <c:pt idx="357">
                  <c:v>42663</c:v>
                </c:pt>
                <c:pt idx="358">
                  <c:v>42662</c:v>
                </c:pt>
                <c:pt idx="359">
                  <c:v>42661</c:v>
                </c:pt>
                <c:pt idx="360">
                  <c:v>42660</c:v>
                </c:pt>
                <c:pt idx="361">
                  <c:v>42657</c:v>
                </c:pt>
                <c:pt idx="362">
                  <c:v>42656</c:v>
                </c:pt>
                <c:pt idx="363">
                  <c:v>42655</c:v>
                </c:pt>
                <c:pt idx="364">
                  <c:v>42654</c:v>
                </c:pt>
                <c:pt idx="365">
                  <c:v>42653</c:v>
                </c:pt>
                <c:pt idx="366">
                  <c:v>42650</c:v>
                </c:pt>
                <c:pt idx="367">
                  <c:v>42649</c:v>
                </c:pt>
                <c:pt idx="368">
                  <c:v>42648</c:v>
                </c:pt>
                <c:pt idx="369">
                  <c:v>42647</c:v>
                </c:pt>
                <c:pt idx="370">
                  <c:v>42646</c:v>
                </c:pt>
                <c:pt idx="371">
                  <c:v>42643</c:v>
                </c:pt>
                <c:pt idx="372">
                  <c:v>42642</c:v>
                </c:pt>
                <c:pt idx="373">
                  <c:v>42641</c:v>
                </c:pt>
                <c:pt idx="374">
                  <c:v>42640</c:v>
                </c:pt>
                <c:pt idx="375">
                  <c:v>42639</c:v>
                </c:pt>
                <c:pt idx="376">
                  <c:v>42636</c:v>
                </c:pt>
                <c:pt idx="377">
                  <c:v>42635</c:v>
                </c:pt>
                <c:pt idx="378">
                  <c:v>42634</c:v>
                </c:pt>
                <c:pt idx="379">
                  <c:v>42633</c:v>
                </c:pt>
                <c:pt idx="380">
                  <c:v>42632</c:v>
                </c:pt>
                <c:pt idx="381">
                  <c:v>42629</c:v>
                </c:pt>
                <c:pt idx="382">
                  <c:v>42628</c:v>
                </c:pt>
                <c:pt idx="383">
                  <c:v>42627</c:v>
                </c:pt>
                <c:pt idx="384">
                  <c:v>42626</c:v>
                </c:pt>
                <c:pt idx="385">
                  <c:v>42625</c:v>
                </c:pt>
                <c:pt idx="386">
                  <c:v>42622</c:v>
                </c:pt>
                <c:pt idx="387">
                  <c:v>42621</c:v>
                </c:pt>
                <c:pt idx="388">
                  <c:v>42620</c:v>
                </c:pt>
                <c:pt idx="389">
                  <c:v>42619</c:v>
                </c:pt>
                <c:pt idx="390">
                  <c:v>42615</c:v>
                </c:pt>
                <c:pt idx="391">
                  <c:v>42614</c:v>
                </c:pt>
                <c:pt idx="392">
                  <c:v>42613</c:v>
                </c:pt>
                <c:pt idx="393">
                  <c:v>42612</c:v>
                </c:pt>
                <c:pt idx="394">
                  <c:v>42611</c:v>
                </c:pt>
                <c:pt idx="395">
                  <c:v>42608</c:v>
                </c:pt>
                <c:pt idx="396">
                  <c:v>42607</c:v>
                </c:pt>
                <c:pt idx="397">
                  <c:v>42606</c:v>
                </c:pt>
                <c:pt idx="398">
                  <c:v>42605</c:v>
                </c:pt>
                <c:pt idx="399">
                  <c:v>42604</c:v>
                </c:pt>
                <c:pt idx="400">
                  <c:v>42601</c:v>
                </c:pt>
                <c:pt idx="401">
                  <c:v>42600</c:v>
                </c:pt>
                <c:pt idx="402">
                  <c:v>42599</c:v>
                </c:pt>
                <c:pt idx="403">
                  <c:v>42598</c:v>
                </c:pt>
                <c:pt idx="404">
                  <c:v>42597</c:v>
                </c:pt>
                <c:pt idx="405">
                  <c:v>42594</c:v>
                </c:pt>
                <c:pt idx="406">
                  <c:v>42593</c:v>
                </c:pt>
                <c:pt idx="407">
                  <c:v>42592</c:v>
                </c:pt>
                <c:pt idx="408">
                  <c:v>42591</c:v>
                </c:pt>
                <c:pt idx="409">
                  <c:v>42590</c:v>
                </c:pt>
                <c:pt idx="410">
                  <c:v>42587</c:v>
                </c:pt>
                <c:pt idx="411">
                  <c:v>42586</c:v>
                </c:pt>
                <c:pt idx="412">
                  <c:v>42585</c:v>
                </c:pt>
                <c:pt idx="413">
                  <c:v>42584</c:v>
                </c:pt>
                <c:pt idx="414">
                  <c:v>42583</c:v>
                </c:pt>
                <c:pt idx="415">
                  <c:v>42580</c:v>
                </c:pt>
                <c:pt idx="416">
                  <c:v>42579</c:v>
                </c:pt>
                <c:pt idx="417">
                  <c:v>42578</c:v>
                </c:pt>
                <c:pt idx="418">
                  <c:v>42577</c:v>
                </c:pt>
                <c:pt idx="419">
                  <c:v>42576</c:v>
                </c:pt>
                <c:pt idx="420">
                  <c:v>42573</c:v>
                </c:pt>
                <c:pt idx="421">
                  <c:v>42572</c:v>
                </c:pt>
                <c:pt idx="422">
                  <c:v>42571</c:v>
                </c:pt>
                <c:pt idx="423">
                  <c:v>42570</c:v>
                </c:pt>
                <c:pt idx="424">
                  <c:v>42569</c:v>
                </c:pt>
                <c:pt idx="425">
                  <c:v>42566</c:v>
                </c:pt>
                <c:pt idx="426">
                  <c:v>42565</c:v>
                </c:pt>
                <c:pt idx="427">
                  <c:v>42564</c:v>
                </c:pt>
                <c:pt idx="428">
                  <c:v>42563</c:v>
                </c:pt>
                <c:pt idx="429">
                  <c:v>42562</c:v>
                </c:pt>
                <c:pt idx="430">
                  <c:v>42559</c:v>
                </c:pt>
                <c:pt idx="431">
                  <c:v>42558</c:v>
                </c:pt>
                <c:pt idx="432">
                  <c:v>42557</c:v>
                </c:pt>
                <c:pt idx="433">
                  <c:v>42556</c:v>
                </c:pt>
                <c:pt idx="434">
                  <c:v>42552</c:v>
                </c:pt>
                <c:pt idx="435">
                  <c:v>42551</c:v>
                </c:pt>
                <c:pt idx="436">
                  <c:v>42550</c:v>
                </c:pt>
                <c:pt idx="437">
                  <c:v>42549</c:v>
                </c:pt>
                <c:pt idx="438">
                  <c:v>42548</c:v>
                </c:pt>
                <c:pt idx="439">
                  <c:v>42545</c:v>
                </c:pt>
                <c:pt idx="440">
                  <c:v>42544</c:v>
                </c:pt>
                <c:pt idx="441">
                  <c:v>42543</c:v>
                </c:pt>
                <c:pt idx="442">
                  <c:v>42542</c:v>
                </c:pt>
                <c:pt idx="443">
                  <c:v>42541</c:v>
                </c:pt>
                <c:pt idx="444">
                  <c:v>42538</c:v>
                </c:pt>
                <c:pt idx="445">
                  <c:v>42537</c:v>
                </c:pt>
                <c:pt idx="446">
                  <c:v>42536</c:v>
                </c:pt>
                <c:pt idx="447">
                  <c:v>42535</c:v>
                </c:pt>
                <c:pt idx="448">
                  <c:v>42534</c:v>
                </c:pt>
                <c:pt idx="449">
                  <c:v>42531</c:v>
                </c:pt>
                <c:pt idx="450">
                  <c:v>42530</c:v>
                </c:pt>
                <c:pt idx="451">
                  <c:v>42529</c:v>
                </c:pt>
                <c:pt idx="452">
                  <c:v>42528</c:v>
                </c:pt>
                <c:pt idx="453">
                  <c:v>42527</c:v>
                </c:pt>
                <c:pt idx="454">
                  <c:v>42524</c:v>
                </c:pt>
                <c:pt idx="455">
                  <c:v>42523</c:v>
                </c:pt>
                <c:pt idx="456">
                  <c:v>42522</c:v>
                </c:pt>
                <c:pt idx="457">
                  <c:v>42521</c:v>
                </c:pt>
                <c:pt idx="458">
                  <c:v>42517</c:v>
                </c:pt>
                <c:pt idx="459">
                  <c:v>42516</c:v>
                </c:pt>
                <c:pt idx="460">
                  <c:v>42515</c:v>
                </c:pt>
                <c:pt idx="461">
                  <c:v>42514</c:v>
                </c:pt>
                <c:pt idx="462">
                  <c:v>42513</c:v>
                </c:pt>
                <c:pt idx="463">
                  <c:v>42510</c:v>
                </c:pt>
                <c:pt idx="464">
                  <c:v>42509</c:v>
                </c:pt>
                <c:pt idx="465">
                  <c:v>42508</c:v>
                </c:pt>
                <c:pt idx="466">
                  <c:v>42507</c:v>
                </c:pt>
                <c:pt idx="467">
                  <c:v>42506</c:v>
                </c:pt>
                <c:pt idx="468">
                  <c:v>42503</c:v>
                </c:pt>
                <c:pt idx="469">
                  <c:v>42502</c:v>
                </c:pt>
                <c:pt idx="470">
                  <c:v>42501</c:v>
                </c:pt>
                <c:pt idx="471">
                  <c:v>42500</c:v>
                </c:pt>
                <c:pt idx="472">
                  <c:v>42499</c:v>
                </c:pt>
                <c:pt idx="473">
                  <c:v>42496</c:v>
                </c:pt>
                <c:pt idx="474">
                  <c:v>42495</c:v>
                </c:pt>
                <c:pt idx="475">
                  <c:v>42494</c:v>
                </c:pt>
                <c:pt idx="476">
                  <c:v>42493</c:v>
                </c:pt>
                <c:pt idx="477">
                  <c:v>42492</c:v>
                </c:pt>
                <c:pt idx="478">
                  <c:v>42489</c:v>
                </c:pt>
                <c:pt idx="479">
                  <c:v>42488</c:v>
                </c:pt>
                <c:pt idx="480">
                  <c:v>42487</c:v>
                </c:pt>
                <c:pt idx="481">
                  <c:v>42486</c:v>
                </c:pt>
                <c:pt idx="482">
                  <c:v>42485</c:v>
                </c:pt>
                <c:pt idx="483">
                  <c:v>42482</c:v>
                </c:pt>
                <c:pt idx="484">
                  <c:v>42481</c:v>
                </c:pt>
                <c:pt idx="485">
                  <c:v>42480</c:v>
                </c:pt>
                <c:pt idx="486">
                  <c:v>42479</c:v>
                </c:pt>
                <c:pt idx="487">
                  <c:v>42478</c:v>
                </c:pt>
                <c:pt idx="488">
                  <c:v>42475</c:v>
                </c:pt>
                <c:pt idx="489">
                  <c:v>42474</c:v>
                </c:pt>
                <c:pt idx="490">
                  <c:v>42473</c:v>
                </c:pt>
                <c:pt idx="491">
                  <c:v>42472</c:v>
                </c:pt>
                <c:pt idx="492">
                  <c:v>42471</c:v>
                </c:pt>
                <c:pt idx="493">
                  <c:v>42468</c:v>
                </c:pt>
                <c:pt idx="494">
                  <c:v>42467</c:v>
                </c:pt>
                <c:pt idx="495">
                  <c:v>42466</c:v>
                </c:pt>
                <c:pt idx="496">
                  <c:v>42465</c:v>
                </c:pt>
                <c:pt idx="497">
                  <c:v>42464</c:v>
                </c:pt>
                <c:pt idx="498">
                  <c:v>42461</c:v>
                </c:pt>
                <c:pt idx="499">
                  <c:v>42460</c:v>
                </c:pt>
                <c:pt idx="500">
                  <c:v>42459</c:v>
                </c:pt>
                <c:pt idx="501">
                  <c:v>42458</c:v>
                </c:pt>
                <c:pt idx="502">
                  <c:v>42457</c:v>
                </c:pt>
                <c:pt idx="503">
                  <c:v>42453</c:v>
                </c:pt>
                <c:pt idx="504">
                  <c:v>42452</c:v>
                </c:pt>
                <c:pt idx="505">
                  <c:v>42451</c:v>
                </c:pt>
                <c:pt idx="506">
                  <c:v>42450</c:v>
                </c:pt>
                <c:pt idx="507">
                  <c:v>42447</c:v>
                </c:pt>
                <c:pt idx="508">
                  <c:v>42446</c:v>
                </c:pt>
                <c:pt idx="509">
                  <c:v>42445</c:v>
                </c:pt>
                <c:pt idx="510">
                  <c:v>42444</c:v>
                </c:pt>
                <c:pt idx="511">
                  <c:v>42443</c:v>
                </c:pt>
                <c:pt idx="512">
                  <c:v>42440</c:v>
                </c:pt>
                <c:pt idx="513">
                  <c:v>42439</c:v>
                </c:pt>
                <c:pt idx="514">
                  <c:v>42438</c:v>
                </c:pt>
                <c:pt idx="515">
                  <c:v>42437</c:v>
                </c:pt>
                <c:pt idx="516">
                  <c:v>42436</c:v>
                </c:pt>
                <c:pt idx="517">
                  <c:v>42433</c:v>
                </c:pt>
                <c:pt idx="518">
                  <c:v>42432</c:v>
                </c:pt>
                <c:pt idx="519">
                  <c:v>42431</c:v>
                </c:pt>
                <c:pt idx="520">
                  <c:v>42430</c:v>
                </c:pt>
                <c:pt idx="521">
                  <c:v>42429</c:v>
                </c:pt>
                <c:pt idx="522">
                  <c:v>42426</c:v>
                </c:pt>
                <c:pt idx="523">
                  <c:v>42425</c:v>
                </c:pt>
                <c:pt idx="524">
                  <c:v>42424</c:v>
                </c:pt>
                <c:pt idx="525">
                  <c:v>42423</c:v>
                </c:pt>
                <c:pt idx="526">
                  <c:v>42422</c:v>
                </c:pt>
                <c:pt idx="527">
                  <c:v>42419</c:v>
                </c:pt>
                <c:pt idx="528">
                  <c:v>42418</c:v>
                </c:pt>
                <c:pt idx="529">
                  <c:v>42417</c:v>
                </c:pt>
                <c:pt idx="530">
                  <c:v>42416</c:v>
                </c:pt>
                <c:pt idx="531">
                  <c:v>42412</c:v>
                </c:pt>
                <c:pt idx="532">
                  <c:v>42411</c:v>
                </c:pt>
                <c:pt idx="533">
                  <c:v>42410</c:v>
                </c:pt>
                <c:pt idx="534">
                  <c:v>42409</c:v>
                </c:pt>
                <c:pt idx="535">
                  <c:v>42408</c:v>
                </c:pt>
                <c:pt idx="536">
                  <c:v>42405</c:v>
                </c:pt>
                <c:pt idx="537">
                  <c:v>42404</c:v>
                </c:pt>
                <c:pt idx="538">
                  <c:v>42403</c:v>
                </c:pt>
                <c:pt idx="539">
                  <c:v>42402</c:v>
                </c:pt>
                <c:pt idx="540">
                  <c:v>42401</c:v>
                </c:pt>
                <c:pt idx="541">
                  <c:v>42398</c:v>
                </c:pt>
                <c:pt idx="542">
                  <c:v>42397</c:v>
                </c:pt>
                <c:pt idx="543">
                  <c:v>42396</c:v>
                </c:pt>
                <c:pt idx="544">
                  <c:v>42395</c:v>
                </c:pt>
                <c:pt idx="545">
                  <c:v>42394</c:v>
                </c:pt>
                <c:pt idx="546">
                  <c:v>42391</c:v>
                </c:pt>
                <c:pt idx="547">
                  <c:v>42390</c:v>
                </c:pt>
                <c:pt idx="548">
                  <c:v>42389</c:v>
                </c:pt>
                <c:pt idx="549">
                  <c:v>42388</c:v>
                </c:pt>
                <c:pt idx="550">
                  <c:v>42384</c:v>
                </c:pt>
                <c:pt idx="551">
                  <c:v>42383</c:v>
                </c:pt>
                <c:pt idx="552">
                  <c:v>42382</c:v>
                </c:pt>
                <c:pt idx="553">
                  <c:v>42381</c:v>
                </c:pt>
                <c:pt idx="554">
                  <c:v>42380</c:v>
                </c:pt>
                <c:pt idx="555">
                  <c:v>42377</c:v>
                </c:pt>
                <c:pt idx="556">
                  <c:v>42376</c:v>
                </c:pt>
                <c:pt idx="557">
                  <c:v>42375</c:v>
                </c:pt>
                <c:pt idx="558">
                  <c:v>42374</c:v>
                </c:pt>
                <c:pt idx="559">
                  <c:v>42373</c:v>
                </c:pt>
                <c:pt idx="560">
                  <c:v>42369</c:v>
                </c:pt>
                <c:pt idx="561">
                  <c:v>42368</c:v>
                </c:pt>
                <c:pt idx="562">
                  <c:v>42367</c:v>
                </c:pt>
                <c:pt idx="563">
                  <c:v>42366</c:v>
                </c:pt>
                <c:pt idx="564">
                  <c:v>42362</c:v>
                </c:pt>
                <c:pt idx="565">
                  <c:v>42361</c:v>
                </c:pt>
                <c:pt idx="566">
                  <c:v>42360</c:v>
                </c:pt>
                <c:pt idx="567">
                  <c:v>42359</c:v>
                </c:pt>
                <c:pt idx="568">
                  <c:v>42356</c:v>
                </c:pt>
                <c:pt idx="569">
                  <c:v>42355</c:v>
                </c:pt>
                <c:pt idx="570">
                  <c:v>42354</c:v>
                </c:pt>
                <c:pt idx="571">
                  <c:v>42353</c:v>
                </c:pt>
                <c:pt idx="572">
                  <c:v>42352</c:v>
                </c:pt>
                <c:pt idx="573">
                  <c:v>42349</c:v>
                </c:pt>
                <c:pt idx="574">
                  <c:v>42348</c:v>
                </c:pt>
                <c:pt idx="575">
                  <c:v>42347</c:v>
                </c:pt>
                <c:pt idx="576">
                  <c:v>42346</c:v>
                </c:pt>
                <c:pt idx="577">
                  <c:v>42345</c:v>
                </c:pt>
                <c:pt idx="578">
                  <c:v>42342</c:v>
                </c:pt>
                <c:pt idx="579">
                  <c:v>42341</c:v>
                </c:pt>
                <c:pt idx="580">
                  <c:v>42340</c:v>
                </c:pt>
                <c:pt idx="581">
                  <c:v>42339</c:v>
                </c:pt>
                <c:pt idx="582">
                  <c:v>42338</c:v>
                </c:pt>
                <c:pt idx="583">
                  <c:v>42335</c:v>
                </c:pt>
                <c:pt idx="584">
                  <c:v>42333</c:v>
                </c:pt>
                <c:pt idx="585">
                  <c:v>42332</c:v>
                </c:pt>
                <c:pt idx="586">
                  <c:v>42331</c:v>
                </c:pt>
                <c:pt idx="587">
                  <c:v>42328</c:v>
                </c:pt>
                <c:pt idx="588">
                  <c:v>42327</c:v>
                </c:pt>
                <c:pt idx="589">
                  <c:v>42326</c:v>
                </c:pt>
                <c:pt idx="590">
                  <c:v>42325</c:v>
                </c:pt>
                <c:pt idx="591">
                  <c:v>42324</c:v>
                </c:pt>
                <c:pt idx="592">
                  <c:v>42321</c:v>
                </c:pt>
                <c:pt idx="593">
                  <c:v>42320</c:v>
                </c:pt>
                <c:pt idx="594">
                  <c:v>42319</c:v>
                </c:pt>
                <c:pt idx="595">
                  <c:v>42318</c:v>
                </c:pt>
                <c:pt idx="596">
                  <c:v>42317</c:v>
                </c:pt>
                <c:pt idx="597">
                  <c:v>42314</c:v>
                </c:pt>
                <c:pt idx="598">
                  <c:v>42313</c:v>
                </c:pt>
                <c:pt idx="599">
                  <c:v>42312</c:v>
                </c:pt>
                <c:pt idx="600">
                  <c:v>42311</c:v>
                </c:pt>
                <c:pt idx="601">
                  <c:v>42310</c:v>
                </c:pt>
                <c:pt idx="602">
                  <c:v>42307</c:v>
                </c:pt>
                <c:pt idx="603">
                  <c:v>42306</c:v>
                </c:pt>
                <c:pt idx="604">
                  <c:v>42305</c:v>
                </c:pt>
                <c:pt idx="605">
                  <c:v>42304</c:v>
                </c:pt>
                <c:pt idx="606">
                  <c:v>42303</c:v>
                </c:pt>
                <c:pt idx="607">
                  <c:v>42300</c:v>
                </c:pt>
                <c:pt idx="608">
                  <c:v>42299</c:v>
                </c:pt>
                <c:pt idx="609">
                  <c:v>42298</c:v>
                </c:pt>
                <c:pt idx="610">
                  <c:v>42297</c:v>
                </c:pt>
                <c:pt idx="611">
                  <c:v>42296</c:v>
                </c:pt>
                <c:pt idx="612">
                  <c:v>42293</c:v>
                </c:pt>
                <c:pt idx="613">
                  <c:v>42292</c:v>
                </c:pt>
                <c:pt idx="614">
                  <c:v>42291</c:v>
                </c:pt>
                <c:pt idx="615">
                  <c:v>42290</c:v>
                </c:pt>
                <c:pt idx="616">
                  <c:v>42289</c:v>
                </c:pt>
                <c:pt idx="617">
                  <c:v>42286</c:v>
                </c:pt>
                <c:pt idx="618">
                  <c:v>42285</c:v>
                </c:pt>
                <c:pt idx="619">
                  <c:v>42284</c:v>
                </c:pt>
                <c:pt idx="620">
                  <c:v>42283</c:v>
                </c:pt>
                <c:pt idx="621">
                  <c:v>42282</c:v>
                </c:pt>
                <c:pt idx="622">
                  <c:v>42279</c:v>
                </c:pt>
                <c:pt idx="623">
                  <c:v>42278</c:v>
                </c:pt>
                <c:pt idx="624">
                  <c:v>42277</c:v>
                </c:pt>
                <c:pt idx="625">
                  <c:v>42276</c:v>
                </c:pt>
                <c:pt idx="626">
                  <c:v>42275</c:v>
                </c:pt>
                <c:pt idx="627">
                  <c:v>42272</c:v>
                </c:pt>
                <c:pt idx="628">
                  <c:v>42271</c:v>
                </c:pt>
                <c:pt idx="629">
                  <c:v>42270</c:v>
                </c:pt>
                <c:pt idx="630">
                  <c:v>42269</c:v>
                </c:pt>
                <c:pt idx="631">
                  <c:v>42268</c:v>
                </c:pt>
                <c:pt idx="632">
                  <c:v>42265</c:v>
                </c:pt>
                <c:pt idx="633">
                  <c:v>42264</c:v>
                </c:pt>
                <c:pt idx="634">
                  <c:v>42263</c:v>
                </c:pt>
                <c:pt idx="635">
                  <c:v>42262</c:v>
                </c:pt>
                <c:pt idx="636">
                  <c:v>42261</c:v>
                </c:pt>
                <c:pt idx="637">
                  <c:v>42258</c:v>
                </c:pt>
                <c:pt idx="638">
                  <c:v>42257</c:v>
                </c:pt>
                <c:pt idx="639">
                  <c:v>42256</c:v>
                </c:pt>
                <c:pt idx="640">
                  <c:v>42255</c:v>
                </c:pt>
                <c:pt idx="641">
                  <c:v>42251</c:v>
                </c:pt>
                <c:pt idx="642">
                  <c:v>42250</c:v>
                </c:pt>
                <c:pt idx="643">
                  <c:v>42249</c:v>
                </c:pt>
                <c:pt idx="644">
                  <c:v>42248</c:v>
                </c:pt>
                <c:pt idx="645">
                  <c:v>42247</c:v>
                </c:pt>
                <c:pt idx="646">
                  <c:v>42244</c:v>
                </c:pt>
                <c:pt idx="647">
                  <c:v>42243</c:v>
                </c:pt>
                <c:pt idx="648">
                  <c:v>42242</c:v>
                </c:pt>
                <c:pt idx="649">
                  <c:v>42241</c:v>
                </c:pt>
                <c:pt idx="650">
                  <c:v>42240</c:v>
                </c:pt>
                <c:pt idx="651">
                  <c:v>42237</c:v>
                </c:pt>
                <c:pt idx="652">
                  <c:v>42236</c:v>
                </c:pt>
                <c:pt idx="653">
                  <c:v>42235</c:v>
                </c:pt>
                <c:pt idx="654">
                  <c:v>42234</c:v>
                </c:pt>
                <c:pt idx="655">
                  <c:v>42233</c:v>
                </c:pt>
                <c:pt idx="656">
                  <c:v>42230</c:v>
                </c:pt>
                <c:pt idx="657">
                  <c:v>42229</c:v>
                </c:pt>
                <c:pt idx="658">
                  <c:v>42228</c:v>
                </c:pt>
                <c:pt idx="659">
                  <c:v>42227</c:v>
                </c:pt>
                <c:pt idx="660">
                  <c:v>42226</c:v>
                </c:pt>
                <c:pt idx="661">
                  <c:v>42223</c:v>
                </c:pt>
                <c:pt idx="662">
                  <c:v>42222</c:v>
                </c:pt>
                <c:pt idx="663">
                  <c:v>42221</c:v>
                </c:pt>
                <c:pt idx="664">
                  <c:v>42220</c:v>
                </c:pt>
                <c:pt idx="665">
                  <c:v>42219</c:v>
                </c:pt>
                <c:pt idx="666">
                  <c:v>42216</c:v>
                </c:pt>
                <c:pt idx="667">
                  <c:v>42215</c:v>
                </c:pt>
                <c:pt idx="668">
                  <c:v>42214</c:v>
                </c:pt>
                <c:pt idx="669">
                  <c:v>42213</c:v>
                </c:pt>
                <c:pt idx="670">
                  <c:v>42212</c:v>
                </c:pt>
                <c:pt idx="671">
                  <c:v>42209</c:v>
                </c:pt>
                <c:pt idx="672">
                  <c:v>42208</c:v>
                </c:pt>
                <c:pt idx="673">
                  <c:v>42207</c:v>
                </c:pt>
                <c:pt idx="674">
                  <c:v>42206</c:v>
                </c:pt>
                <c:pt idx="675">
                  <c:v>42205</c:v>
                </c:pt>
                <c:pt idx="676">
                  <c:v>42202</c:v>
                </c:pt>
                <c:pt idx="677">
                  <c:v>42201</c:v>
                </c:pt>
                <c:pt idx="678">
                  <c:v>42200</c:v>
                </c:pt>
                <c:pt idx="679">
                  <c:v>42199</c:v>
                </c:pt>
                <c:pt idx="680">
                  <c:v>42198</c:v>
                </c:pt>
                <c:pt idx="681">
                  <c:v>42195</c:v>
                </c:pt>
                <c:pt idx="682">
                  <c:v>42194</c:v>
                </c:pt>
                <c:pt idx="683">
                  <c:v>42193</c:v>
                </c:pt>
                <c:pt idx="684">
                  <c:v>42192</c:v>
                </c:pt>
                <c:pt idx="685">
                  <c:v>42191</c:v>
                </c:pt>
                <c:pt idx="686">
                  <c:v>42187</c:v>
                </c:pt>
                <c:pt idx="687">
                  <c:v>42186</c:v>
                </c:pt>
                <c:pt idx="688">
                  <c:v>42185</c:v>
                </c:pt>
                <c:pt idx="689">
                  <c:v>42184</c:v>
                </c:pt>
                <c:pt idx="690">
                  <c:v>42181</c:v>
                </c:pt>
                <c:pt idx="691">
                  <c:v>42180</c:v>
                </c:pt>
                <c:pt idx="692">
                  <c:v>42179</c:v>
                </c:pt>
                <c:pt idx="693">
                  <c:v>42178</c:v>
                </c:pt>
                <c:pt idx="694">
                  <c:v>42177</c:v>
                </c:pt>
                <c:pt idx="695">
                  <c:v>42174</c:v>
                </c:pt>
                <c:pt idx="696">
                  <c:v>42173</c:v>
                </c:pt>
                <c:pt idx="697">
                  <c:v>42172</c:v>
                </c:pt>
                <c:pt idx="698">
                  <c:v>42171</c:v>
                </c:pt>
                <c:pt idx="699">
                  <c:v>42170</c:v>
                </c:pt>
                <c:pt idx="700">
                  <c:v>42167</c:v>
                </c:pt>
                <c:pt idx="701">
                  <c:v>42166</c:v>
                </c:pt>
                <c:pt idx="702">
                  <c:v>42165</c:v>
                </c:pt>
                <c:pt idx="703">
                  <c:v>42164</c:v>
                </c:pt>
                <c:pt idx="704">
                  <c:v>42163</c:v>
                </c:pt>
                <c:pt idx="705">
                  <c:v>42160</c:v>
                </c:pt>
                <c:pt idx="706">
                  <c:v>42159</c:v>
                </c:pt>
                <c:pt idx="707">
                  <c:v>42158</c:v>
                </c:pt>
                <c:pt idx="708">
                  <c:v>42157</c:v>
                </c:pt>
                <c:pt idx="709">
                  <c:v>42156</c:v>
                </c:pt>
                <c:pt idx="710">
                  <c:v>42153</c:v>
                </c:pt>
                <c:pt idx="711">
                  <c:v>42152</c:v>
                </c:pt>
                <c:pt idx="712">
                  <c:v>42151</c:v>
                </c:pt>
                <c:pt idx="713">
                  <c:v>42150</c:v>
                </c:pt>
                <c:pt idx="714">
                  <c:v>42146</c:v>
                </c:pt>
                <c:pt idx="715">
                  <c:v>42145</c:v>
                </c:pt>
                <c:pt idx="716">
                  <c:v>42144</c:v>
                </c:pt>
                <c:pt idx="717">
                  <c:v>42143</c:v>
                </c:pt>
                <c:pt idx="718">
                  <c:v>42142</c:v>
                </c:pt>
                <c:pt idx="719">
                  <c:v>42139</c:v>
                </c:pt>
                <c:pt idx="720">
                  <c:v>42138</c:v>
                </c:pt>
                <c:pt idx="721">
                  <c:v>42137</c:v>
                </c:pt>
                <c:pt idx="722">
                  <c:v>42136</c:v>
                </c:pt>
                <c:pt idx="723">
                  <c:v>42135</c:v>
                </c:pt>
                <c:pt idx="724">
                  <c:v>42132</c:v>
                </c:pt>
                <c:pt idx="725">
                  <c:v>42131</c:v>
                </c:pt>
                <c:pt idx="726">
                  <c:v>42130</c:v>
                </c:pt>
                <c:pt idx="727">
                  <c:v>42129</c:v>
                </c:pt>
                <c:pt idx="728">
                  <c:v>42128</c:v>
                </c:pt>
                <c:pt idx="729">
                  <c:v>42125</c:v>
                </c:pt>
                <c:pt idx="730">
                  <c:v>42124</c:v>
                </c:pt>
                <c:pt idx="731">
                  <c:v>42123</c:v>
                </c:pt>
                <c:pt idx="732">
                  <c:v>42122</c:v>
                </c:pt>
                <c:pt idx="733">
                  <c:v>42121</c:v>
                </c:pt>
                <c:pt idx="734">
                  <c:v>42118</c:v>
                </c:pt>
                <c:pt idx="735">
                  <c:v>42117</c:v>
                </c:pt>
                <c:pt idx="736">
                  <c:v>42116</c:v>
                </c:pt>
                <c:pt idx="737">
                  <c:v>42115</c:v>
                </c:pt>
                <c:pt idx="738">
                  <c:v>42114</c:v>
                </c:pt>
                <c:pt idx="739">
                  <c:v>42111</c:v>
                </c:pt>
                <c:pt idx="740">
                  <c:v>42110</c:v>
                </c:pt>
                <c:pt idx="741">
                  <c:v>42109</c:v>
                </c:pt>
                <c:pt idx="742">
                  <c:v>42108</c:v>
                </c:pt>
                <c:pt idx="743">
                  <c:v>42107</c:v>
                </c:pt>
                <c:pt idx="744">
                  <c:v>42104</c:v>
                </c:pt>
                <c:pt idx="745">
                  <c:v>42103</c:v>
                </c:pt>
                <c:pt idx="746">
                  <c:v>42102</c:v>
                </c:pt>
                <c:pt idx="747">
                  <c:v>42101</c:v>
                </c:pt>
                <c:pt idx="748">
                  <c:v>42100</c:v>
                </c:pt>
                <c:pt idx="749">
                  <c:v>42096</c:v>
                </c:pt>
                <c:pt idx="750">
                  <c:v>42095</c:v>
                </c:pt>
                <c:pt idx="751">
                  <c:v>42094</c:v>
                </c:pt>
                <c:pt idx="752">
                  <c:v>42093</c:v>
                </c:pt>
                <c:pt idx="753">
                  <c:v>42090</c:v>
                </c:pt>
                <c:pt idx="754">
                  <c:v>42089</c:v>
                </c:pt>
                <c:pt idx="755">
                  <c:v>42088</c:v>
                </c:pt>
                <c:pt idx="756">
                  <c:v>42087</c:v>
                </c:pt>
                <c:pt idx="757">
                  <c:v>42086</c:v>
                </c:pt>
                <c:pt idx="758">
                  <c:v>42083</c:v>
                </c:pt>
                <c:pt idx="759">
                  <c:v>42082</c:v>
                </c:pt>
                <c:pt idx="760">
                  <c:v>42081</c:v>
                </c:pt>
                <c:pt idx="761">
                  <c:v>42080</c:v>
                </c:pt>
                <c:pt idx="762">
                  <c:v>42079</c:v>
                </c:pt>
                <c:pt idx="763">
                  <c:v>42076</c:v>
                </c:pt>
                <c:pt idx="764">
                  <c:v>42075</c:v>
                </c:pt>
                <c:pt idx="765">
                  <c:v>42074</c:v>
                </c:pt>
                <c:pt idx="766">
                  <c:v>42073</c:v>
                </c:pt>
                <c:pt idx="767">
                  <c:v>42072</c:v>
                </c:pt>
                <c:pt idx="768">
                  <c:v>42069</c:v>
                </c:pt>
                <c:pt idx="769">
                  <c:v>42068</c:v>
                </c:pt>
                <c:pt idx="770">
                  <c:v>42067</c:v>
                </c:pt>
                <c:pt idx="771">
                  <c:v>42066</c:v>
                </c:pt>
                <c:pt idx="772">
                  <c:v>42065</c:v>
                </c:pt>
                <c:pt idx="773">
                  <c:v>42062</c:v>
                </c:pt>
                <c:pt idx="774">
                  <c:v>42061</c:v>
                </c:pt>
                <c:pt idx="775">
                  <c:v>42060</c:v>
                </c:pt>
                <c:pt idx="776">
                  <c:v>42059</c:v>
                </c:pt>
                <c:pt idx="777">
                  <c:v>42058</c:v>
                </c:pt>
                <c:pt idx="778">
                  <c:v>42055</c:v>
                </c:pt>
                <c:pt idx="779">
                  <c:v>42054</c:v>
                </c:pt>
                <c:pt idx="780">
                  <c:v>42053</c:v>
                </c:pt>
                <c:pt idx="781">
                  <c:v>42052</c:v>
                </c:pt>
                <c:pt idx="782">
                  <c:v>42048</c:v>
                </c:pt>
                <c:pt idx="783">
                  <c:v>42047</c:v>
                </c:pt>
                <c:pt idx="784">
                  <c:v>42046</c:v>
                </c:pt>
                <c:pt idx="785">
                  <c:v>42045</c:v>
                </c:pt>
                <c:pt idx="786">
                  <c:v>42044</c:v>
                </c:pt>
                <c:pt idx="787">
                  <c:v>42041</c:v>
                </c:pt>
                <c:pt idx="788">
                  <c:v>42040</c:v>
                </c:pt>
                <c:pt idx="789">
                  <c:v>42039</c:v>
                </c:pt>
                <c:pt idx="790">
                  <c:v>42038</c:v>
                </c:pt>
                <c:pt idx="791">
                  <c:v>42037</c:v>
                </c:pt>
                <c:pt idx="792">
                  <c:v>42034</c:v>
                </c:pt>
                <c:pt idx="793">
                  <c:v>42033</c:v>
                </c:pt>
                <c:pt idx="794">
                  <c:v>42032</c:v>
                </c:pt>
                <c:pt idx="795">
                  <c:v>42031</c:v>
                </c:pt>
                <c:pt idx="796">
                  <c:v>42030</c:v>
                </c:pt>
                <c:pt idx="797">
                  <c:v>42027</c:v>
                </c:pt>
                <c:pt idx="798">
                  <c:v>42026</c:v>
                </c:pt>
                <c:pt idx="799">
                  <c:v>42025</c:v>
                </c:pt>
                <c:pt idx="800">
                  <c:v>42024</c:v>
                </c:pt>
                <c:pt idx="801">
                  <c:v>42020</c:v>
                </c:pt>
                <c:pt idx="802">
                  <c:v>42019</c:v>
                </c:pt>
                <c:pt idx="803">
                  <c:v>42018</c:v>
                </c:pt>
                <c:pt idx="804">
                  <c:v>42017</c:v>
                </c:pt>
                <c:pt idx="805">
                  <c:v>42016</c:v>
                </c:pt>
                <c:pt idx="806">
                  <c:v>42013</c:v>
                </c:pt>
                <c:pt idx="807">
                  <c:v>42012</c:v>
                </c:pt>
                <c:pt idx="808">
                  <c:v>42011</c:v>
                </c:pt>
                <c:pt idx="809">
                  <c:v>42010</c:v>
                </c:pt>
                <c:pt idx="810">
                  <c:v>42009</c:v>
                </c:pt>
                <c:pt idx="811">
                  <c:v>42006</c:v>
                </c:pt>
                <c:pt idx="812">
                  <c:v>42004</c:v>
                </c:pt>
                <c:pt idx="813">
                  <c:v>42003</c:v>
                </c:pt>
                <c:pt idx="814">
                  <c:v>42002</c:v>
                </c:pt>
                <c:pt idx="815">
                  <c:v>41999</c:v>
                </c:pt>
                <c:pt idx="816">
                  <c:v>41997</c:v>
                </c:pt>
                <c:pt idx="817">
                  <c:v>41996</c:v>
                </c:pt>
                <c:pt idx="818">
                  <c:v>41995</c:v>
                </c:pt>
                <c:pt idx="819">
                  <c:v>41992</c:v>
                </c:pt>
                <c:pt idx="820">
                  <c:v>41991</c:v>
                </c:pt>
                <c:pt idx="821">
                  <c:v>41990</c:v>
                </c:pt>
                <c:pt idx="822">
                  <c:v>41989</c:v>
                </c:pt>
                <c:pt idx="823">
                  <c:v>41988</c:v>
                </c:pt>
                <c:pt idx="824">
                  <c:v>41985</c:v>
                </c:pt>
                <c:pt idx="825">
                  <c:v>41984</c:v>
                </c:pt>
                <c:pt idx="826">
                  <c:v>41983</c:v>
                </c:pt>
                <c:pt idx="827">
                  <c:v>41982</c:v>
                </c:pt>
                <c:pt idx="828">
                  <c:v>41981</c:v>
                </c:pt>
                <c:pt idx="829">
                  <c:v>41978</c:v>
                </c:pt>
                <c:pt idx="830">
                  <c:v>41977</c:v>
                </c:pt>
                <c:pt idx="831">
                  <c:v>41976</c:v>
                </c:pt>
                <c:pt idx="832">
                  <c:v>41975</c:v>
                </c:pt>
                <c:pt idx="833">
                  <c:v>41974</c:v>
                </c:pt>
                <c:pt idx="834">
                  <c:v>41971</c:v>
                </c:pt>
                <c:pt idx="835">
                  <c:v>41969</c:v>
                </c:pt>
                <c:pt idx="836">
                  <c:v>41968</c:v>
                </c:pt>
                <c:pt idx="837">
                  <c:v>41967</c:v>
                </c:pt>
                <c:pt idx="838">
                  <c:v>41964</c:v>
                </c:pt>
                <c:pt idx="839">
                  <c:v>41963</c:v>
                </c:pt>
                <c:pt idx="840">
                  <c:v>41962</c:v>
                </c:pt>
                <c:pt idx="841">
                  <c:v>41961</c:v>
                </c:pt>
                <c:pt idx="842">
                  <c:v>41960</c:v>
                </c:pt>
                <c:pt idx="843">
                  <c:v>41957</c:v>
                </c:pt>
                <c:pt idx="844">
                  <c:v>41956</c:v>
                </c:pt>
                <c:pt idx="845">
                  <c:v>41955</c:v>
                </c:pt>
                <c:pt idx="846">
                  <c:v>41954</c:v>
                </c:pt>
                <c:pt idx="847">
                  <c:v>41953</c:v>
                </c:pt>
                <c:pt idx="848">
                  <c:v>41950</c:v>
                </c:pt>
                <c:pt idx="849">
                  <c:v>41949</c:v>
                </c:pt>
                <c:pt idx="850">
                  <c:v>41948</c:v>
                </c:pt>
                <c:pt idx="851">
                  <c:v>41947</c:v>
                </c:pt>
                <c:pt idx="852">
                  <c:v>41946</c:v>
                </c:pt>
                <c:pt idx="853">
                  <c:v>41943</c:v>
                </c:pt>
                <c:pt idx="854">
                  <c:v>41942</c:v>
                </c:pt>
                <c:pt idx="855">
                  <c:v>41941</c:v>
                </c:pt>
                <c:pt idx="856">
                  <c:v>41940</c:v>
                </c:pt>
                <c:pt idx="857">
                  <c:v>41939</c:v>
                </c:pt>
                <c:pt idx="858">
                  <c:v>41936</c:v>
                </c:pt>
                <c:pt idx="859">
                  <c:v>41935</c:v>
                </c:pt>
                <c:pt idx="860">
                  <c:v>41934</c:v>
                </c:pt>
                <c:pt idx="861">
                  <c:v>41933</c:v>
                </c:pt>
                <c:pt idx="862">
                  <c:v>41932</c:v>
                </c:pt>
                <c:pt idx="863">
                  <c:v>41929</c:v>
                </c:pt>
                <c:pt idx="864">
                  <c:v>41928</c:v>
                </c:pt>
                <c:pt idx="865">
                  <c:v>41927</c:v>
                </c:pt>
                <c:pt idx="866">
                  <c:v>41926</c:v>
                </c:pt>
                <c:pt idx="867">
                  <c:v>41925</c:v>
                </c:pt>
                <c:pt idx="868">
                  <c:v>41922</c:v>
                </c:pt>
                <c:pt idx="869">
                  <c:v>41921</c:v>
                </c:pt>
                <c:pt idx="870">
                  <c:v>41920</c:v>
                </c:pt>
                <c:pt idx="871">
                  <c:v>41919</c:v>
                </c:pt>
                <c:pt idx="872">
                  <c:v>41918</c:v>
                </c:pt>
                <c:pt idx="873">
                  <c:v>41915</c:v>
                </c:pt>
                <c:pt idx="874">
                  <c:v>41914</c:v>
                </c:pt>
                <c:pt idx="875">
                  <c:v>41913</c:v>
                </c:pt>
                <c:pt idx="876">
                  <c:v>41912</c:v>
                </c:pt>
                <c:pt idx="877">
                  <c:v>41911</c:v>
                </c:pt>
                <c:pt idx="878">
                  <c:v>41908</c:v>
                </c:pt>
                <c:pt idx="879">
                  <c:v>41907</c:v>
                </c:pt>
                <c:pt idx="880">
                  <c:v>41906</c:v>
                </c:pt>
                <c:pt idx="881">
                  <c:v>41905</c:v>
                </c:pt>
                <c:pt idx="882">
                  <c:v>41904</c:v>
                </c:pt>
                <c:pt idx="883">
                  <c:v>41901</c:v>
                </c:pt>
                <c:pt idx="884">
                  <c:v>41900</c:v>
                </c:pt>
                <c:pt idx="885">
                  <c:v>41899</c:v>
                </c:pt>
                <c:pt idx="886">
                  <c:v>41898</c:v>
                </c:pt>
                <c:pt idx="887">
                  <c:v>41897</c:v>
                </c:pt>
                <c:pt idx="888">
                  <c:v>41894</c:v>
                </c:pt>
                <c:pt idx="889">
                  <c:v>41893</c:v>
                </c:pt>
                <c:pt idx="890">
                  <c:v>41892</c:v>
                </c:pt>
                <c:pt idx="891">
                  <c:v>41891</c:v>
                </c:pt>
                <c:pt idx="892">
                  <c:v>41890</c:v>
                </c:pt>
                <c:pt idx="893">
                  <c:v>41887</c:v>
                </c:pt>
                <c:pt idx="894">
                  <c:v>41886</c:v>
                </c:pt>
                <c:pt idx="895">
                  <c:v>41885</c:v>
                </c:pt>
                <c:pt idx="896">
                  <c:v>41884</c:v>
                </c:pt>
                <c:pt idx="897">
                  <c:v>41880</c:v>
                </c:pt>
                <c:pt idx="898">
                  <c:v>41879</c:v>
                </c:pt>
                <c:pt idx="899">
                  <c:v>41878</c:v>
                </c:pt>
                <c:pt idx="900">
                  <c:v>41877</c:v>
                </c:pt>
                <c:pt idx="901">
                  <c:v>41876</c:v>
                </c:pt>
                <c:pt idx="902">
                  <c:v>41873</c:v>
                </c:pt>
                <c:pt idx="903">
                  <c:v>41872</c:v>
                </c:pt>
                <c:pt idx="904">
                  <c:v>41871</c:v>
                </c:pt>
                <c:pt idx="905">
                  <c:v>41870</c:v>
                </c:pt>
                <c:pt idx="906">
                  <c:v>41869</c:v>
                </c:pt>
                <c:pt idx="907">
                  <c:v>41866</c:v>
                </c:pt>
                <c:pt idx="908">
                  <c:v>41865</c:v>
                </c:pt>
                <c:pt idx="909">
                  <c:v>41864</c:v>
                </c:pt>
                <c:pt idx="910">
                  <c:v>41863</c:v>
                </c:pt>
                <c:pt idx="911">
                  <c:v>41862</c:v>
                </c:pt>
                <c:pt idx="912">
                  <c:v>41859</c:v>
                </c:pt>
                <c:pt idx="913">
                  <c:v>41858</c:v>
                </c:pt>
                <c:pt idx="914">
                  <c:v>41857</c:v>
                </c:pt>
                <c:pt idx="915">
                  <c:v>41856</c:v>
                </c:pt>
                <c:pt idx="916">
                  <c:v>41855</c:v>
                </c:pt>
                <c:pt idx="917">
                  <c:v>41852</c:v>
                </c:pt>
                <c:pt idx="918">
                  <c:v>41851</c:v>
                </c:pt>
                <c:pt idx="919">
                  <c:v>41850</c:v>
                </c:pt>
                <c:pt idx="920">
                  <c:v>41849</c:v>
                </c:pt>
                <c:pt idx="921">
                  <c:v>41848</c:v>
                </c:pt>
                <c:pt idx="922">
                  <c:v>41845</c:v>
                </c:pt>
                <c:pt idx="923">
                  <c:v>41844</c:v>
                </c:pt>
                <c:pt idx="924">
                  <c:v>41843</c:v>
                </c:pt>
                <c:pt idx="925">
                  <c:v>41842</c:v>
                </c:pt>
                <c:pt idx="926">
                  <c:v>41841</c:v>
                </c:pt>
                <c:pt idx="927">
                  <c:v>41838</c:v>
                </c:pt>
                <c:pt idx="928">
                  <c:v>41837</c:v>
                </c:pt>
                <c:pt idx="929">
                  <c:v>41836</c:v>
                </c:pt>
                <c:pt idx="930">
                  <c:v>41835</c:v>
                </c:pt>
                <c:pt idx="931">
                  <c:v>41834</c:v>
                </c:pt>
                <c:pt idx="932">
                  <c:v>41831</c:v>
                </c:pt>
                <c:pt idx="933">
                  <c:v>41830</c:v>
                </c:pt>
                <c:pt idx="934">
                  <c:v>41829</c:v>
                </c:pt>
                <c:pt idx="935">
                  <c:v>41828</c:v>
                </c:pt>
                <c:pt idx="936">
                  <c:v>41827</c:v>
                </c:pt>
                <c:pt idx="937">
                  <c:v>41823</c:v>
                </c:pt>
                <c:pt idx="938">
                  <c:v>41822</c:v>
                </c:pt>
                <c:pt idx="939">
                  <c:v>41821</c:v>
                </c:pt>
                <c:pt idx="940">
                  <c:v>41820</c:v>
                </c:pt>
                <c:pt idx="941">
                  <c:v>41817</c:v>
                </c:pt>
                <c:pt idx="942">
                  <c:v>41816</c:v>
                </c:pt>
                <c:pt idx="943">
                  <c:v>41815</c:v>
                </c:pt>
                <c:pt idx="944">
                  <c:v>41814</c:v>
                </c:pt>
                <c:pt idx="945">
                  <c:v>41813</c:v>
                </c:pt>
                <c:pt idx="946">
                  <c:v>41810</c:v>
                </c:pt>
                <c:pt idx="947">
                  <c:v>41809</c:v>
                </c:pt>
                <c:pt idx="948">
                  <c:v>41808</c:v>
                </c:pt>
                <c:pt idx="949">
                  <c:v>41807</c:v>
                </c:pt>
                <c:pt idx="950">
                  <c:v>41806</c:v>
                </c:pt>
                <c:pt idx="951">
                  <c:v>41803</c:v>
                </c:pt>
                <c:pt idx="952">
                  <c:v>41802</c:v>
                </c:pt>
                <c:pt idx="953">
                  <c:v>41801</c:v>
                </c:pt>
                <c:pt idx="954">
                  <c:v>41800</c:v>
                </c:pt>
                <c:pt idx="955">
                  <c:v>41799</c:v>
                </c:pt>
                <c:pt idx="956">
                  <c:v>41796</c:v>
                </c:pt>
                <c:pt idx="957">
                  <c:v>41795</c:v>
                </c:pt>
                <c:pt idx="958">
                  <c:v>41794</c:v>
                </c:pt>
                <c:pt idx="959">
                  <c:v>41793</c:v>
                </c:pt>
                <c:pt idx="960">
                  <c:v>41792</c:v>
                </c:pt>
                <c:pt idx="961">
                  <c:v>41789</c:v>
                </c:pt>
                <c:pt idx="962">
                  <c:v>41788</c:v>
                </c:pt>
                <c:pt idx="963">
                  <c:v>41787</c:v>
                </c:pt>
                <c:pt idx="964">
                  <c:v>41786</c:v>
                </c:pt>
                <c:pt idx="965">
                  <c:v>41782</c:v>
                </c:pt>
                <c:pt idx="966">
                  <c:v>41781</c:v>
                </c:pt>
                <c:pt idx="967">
                  <c:v>41780</c:v>
                </c:pt>
                <c:pt idx="968">
                  <c:v>41779</c:v>
                </c:pt>
                <c:pt idx="969">
                  <c:v>41778</c:v>
                </c:pt>
                <c:pt idx="970">
                  <c:v>41775</c:v>
                </c:pt>
                <c:pt idx="971">
                  <c:v>41774</c:v>
                </c:pt>
                <c:pt idx="972">
                  <c:v>41773</c:v>
                </c:pt>
                <c:pt idx="973">
                  <c:v>41772</c:v>
                </c:pt>
                <c:pt idx="974">
                  <c:v>41771</c:v>
                </c:pt>
                <c:pt idx="975">
                  <c:v>41768</c:v>
                </c:pt>
                <c:pt idx="976">
                  <c:v>41767</c:v>
                </c:pt>
                <c:pt idx="977">
                  <c:v>41766</c:v>
                </c:pt>
                <c:pt idx="978">
                  <c:v>41765</c:v>
                </c:pt>
                <c:pt idx="979">
                  <c:v>41764</c:v>
                </c:pt>
                <c:pt idx="980">
                  <c:v>41761</c:v>
                </c:pt>
                <c:pt idx="981">
                  <c:v>41760</c:v>
                </c:pt>
                <c:pt idx="982">
                  <c:v>41759</c:v>
                </c:pt>
                <c:pt idx="983">
                  <c:v>41758</c:v>
                </c:pt>
                <c:pt idx="984">
                  <c:v>41757</c:v>
                </c:pt>
                <c:pt idx="985">
                  <c:v>41754</c:v>
                </c:pt>
                <c:pt idx="986">
                  <c:v>41753</c:v>
                </c:pt>
                <c:pt idx="987">
                  <c:v>41752</c:v>
                </c:pt>
                <c:pt idx="988">
                  <c:v>41751</c:v>
                </c:pt>
                <c:pt idx="989">
                  <c:v>41750</c:v>
                </c:pt>
                <c:pt idx="990">
                  <c:v>41746</c:v>
                </c:pt>
                <c:pt idx="991">
                  <c:v>41745</c:v>
                </c:pt>
                <c:pt idx="992">
                  <c:v>41744</c:v>
                </c:pt>
                <c:pt idx="993">
                  <c:v>41743</c:v>
                </c:pt>
                <c:pt idx="994">
                  <c:v>41740</c:v>
                </c:pt>
                <c:pt idx="995">
                  <c:v>41739</c:v>
                </c:pt>
                <c:pt idx="996">
                  <c:v>41738</c:v>
                </c:pt>
                <c:pt idx="997">
                  <c:v>41737</c:v>
                </c:pt>
                <c:pt idx="998">
                  <c:v>41736</c:v>
                </c:pt>
                <c:pt idx="999">
                  <c:v>41733</c:v>
                </c:pt>
                <c:pt idx="1000">
                  <c:v>41732</c:v>
                </c:pt>
                <c:pt idx="1001">
                  <c:v>41731</c:v>
                </c:pt>
                <c:pt idx="1002">
                  <c:v>41730</c:v>
                </c:pt>
                <c:pt idx="1003">
                  <c:v>41729</c:v>
                </c:pt>
                <c:pt idx="1004">
                  <c:v>41726</c:v>
                </c:pt>
                <c:pt idx="1005">
                  <c:v>41725</c:v>
                </c:pt>
                <c:pt idx="1006">
                  <c:v>41724</c:v>
                </c:pt>
                <c:pt idx="1007">
                  <c:v>41723</c:v>
                </c:pt>
                <c:pt idx="1008">
                  <c:v>41722</c:v>
                </c:pt>
                <c:pt idx="1009">
                  <c:v>41719</c:v>
                </c:pt>
                <c:pt idx="1010">
                  <c:v>41718</c:v>
                </c:pt>
                <c:pt idx="1011">
                  <c:v>41717</c:v>
                </c:pt>
                <c:pt idx="1012">
                  <c:v>41716</c:v>
                </c:pt>
                <c:pt idx="1013">
                  <c:v>41715</c:v>
                </c:pt>
                <c:pt idx="1014">
                  <c:v>41712</c:v>
                </c:pt>
                <c:pt idx="1015">
                  <c:v>41711</c:v>
                </c:pt>
                <c:pt idx="1016">
                  <c:v>41710</c:v>
                </c:pt>
                <c:pt idx="1017">
                  <c:v>41709</c:v>
                </c:pt>
                <c:pt idx="1018">
                  <c:v>41708</c:v>
                </c:pt>
                <c:pt idx="1019">
                  <c:v>41705</c:v>
                </c:pt>
                <c:pt idx="1020">
                  <c:v>41704</c:v>
                </c:pt>
                <c:pt idx="1021">
                  <c:v>41703</c:v>
                </c:pt>
                <c:pt idx="1022">
                  <c:v>41702</c:v>
                </c:pt>
                <c:pt idx="1023">
                  <c:v>41701</c:v>
                </c:pt>
                <c:pt idx="1024">
                  <c:v>41698</c:v>
                </c:pt>
                <c:pt idx="1025">
                  <c:v>41697</c:v>
                </c:pt>
                <c:pt idx="1026">
                  <c:v>41696</c:v>
                </c:pt>
                <c:pt idx="1027">
                  <c:v>41695</c:v>
                </c:pt>
                <c:pt idx="1028">
                  <c:v>41694</c:v>
                </c:pt>
                <c:pt idx="1029">
                  <c:v>41691</c:v>
                </c:pt>
                <c:pt idx="1030">
                  <c:v>41690</c:v>
                </c:pt>
                <c:pt idx="1031">
                  <c:v>41689</c:v>
                </c:pt>
                <c:pt idx="1032">
                  <c:v>41688</c:v>
                </c:pt>
                <c:pt idx="1033">
                  <c:v>41684</c:v>
                </c:pt>
                <c:pt idx="1034">
                  <c:v>41683</c:v>
                </c:pt>
                <c:pt idx="1035">
                  <c:v>41682</c:v>
                </c:pt>
                <c:pt idx="1036">
                  <c:v>41681</c:v>
                </c:pt>
                <c:pt idx="1037">
                  <c:v>41680</c:v>
                </c:pt>
                <c:pt idx="1038">
                  <c:v>41677</c:v>
                </c:pt>
                <c:pt idx="1039">
                  <c:v>41676</c:v>
                </c:pt>
                <c:pt idx="1040">
                  <c:v>41675</c:v>
                </c:pt>
                <c:pt idx="1041">
                  <c:v>41674</c:v>
                </c:pt>
                <c:pt idx="1042">
                  <c:v>41673</c:v>
                </c:pt>
                <c:pt idx="1043">
                  <c:v>41670</c:v>
                </c:pt>
                <c:pt idx="1044">
                  <c:v>41669</c:v>
                </c:pt>
                <c:pt idx="1045">
                  <c:v>41668</c:v>
                </c:pt>
                <c:pt idx="1046">
                  <c:v>41667</c:v>
                </c:pt>
                <c:pt idx="1047">
                  <c:v>41666</c:v>
                </c:pt>
                <c:pt idx="1048">
                  <c:v>41663</c:v>
                </c:pt>
                <c:pt idx="1049">
                  <c:v>41662</c:v>
                </c:pt>
                <c:pt idx="1050">
                  <c:v>41661</c:v>
                </c:pt>
                <c:pt idx="1051">
                  <c:v>41660</c:v>
                </c:pt>
                <c:pt idx="1052">
                  <c:v>41656</c:v>
                </c:pt>
                <c:pt idx="1053">
                  <c:v>41655</c:v>
                </c:pt>
                <c:pt idx="1054">
                  <c:v>41654</c:v>
                </c:pt>
                <c:pt idx="1055">
                  <c:v>41653</c:v>
                </c:pt>
                <c:pt idx="1056">
                  <c:v>41652</c:v>
                </c:pt>
                <c:pt idx="1057">
                  <c:v>41649</c:v>
                </c:pt>
                <c:pt idx="1058">
                  <c:v>41648</c:v>
                </c:pt>
                <c:pt idx="1059">
                  <c:v>41647</c:v>
                </c:pt>
                <c:pt idx="1060">
                  <c:v>41646</c:v>
                </c:pt>
                <c:pt idx="1061">
                  <c:v>41645</c:v>
                </c:pt>
                <c:pt idx="1062">
                  <c:v>41642</c:v>
                </c:pt>
                <c:pt idx="1063">
                  <c:v>41641</c:v>
                </c:pt>
              </c:numCache>
            </c:numRef>
          </c:cat>
          <c:val>
            <c:numRef>
              <c:f>Sheet1!$B$2:$B$1065</c:f>
              <c:numCache>
                <c:formatCode>General</c:formatCode>
                <c:ptCount val="1064"/>
                <c:pt idx="0">
                  <c:v>643.45999999999992</c:v>
                </c:pt>
                <c:pt idx="1">
                  <c:v>643.37</c:v>
                </c:pt>
                <c:pt idx="2">
                  <c:v>648.12</c:v>
                </c:pt>
                <c:pt idx="3">
                  <c:v>649.01</c:v>
                </c:pt>
                <c:pt idx="4">
                  <c:v>651.48</c:v>
                </c:pt>
                <c:pt idx="5">
                  <c:v>648.49</c:v>
                </c:pt>
                <c:pt idx="6">
                  <c:v>648.92999999999984</c:v>
                </c:pt>
                <c:pt idx="7">
                  <c:v>649.29999999999995</c:v>
                </c:pt>
                <c:pt idx="8">
                  <c:v>650.09</c:v>
                </c:pt>
                <c:pt idx="9">
                  <c:v>653.26</c:v>
                </c:pt>
                <c:pt idx="10">
                  <c:v>659.4</c:v>
                </c:pt>
                <c:pt idx="11">
                  <c:v>654.6</c:v>
                </c:pt>
                <c:pt idx="12">
                  <c:v>656.7700000000001</c:v>
                </c:pt>
                <c:pt idx="13">
                  <c:v>664.72</c:v>
                </c:pt>
                <c:pt idx="14">
                  <c:v>655.75</c:v>
                </c:pt>
                <c:pt idx="15">
                  <c:v>662.8599999999999</c:v>
                </c:pt>
                <c:pt idx="16">
                  <c:v>662</c:v>
                </c:pt>
                <c:pt idx="17">
                  <c:v>664.72</c:v>
                </c:pt>
                <c:pt idx="18">
                  <c:v>654.47</c:v>
                </c:pt>
                <c:pt idx="19">
                  <c:v>735.9</c:v>
                </c:pt>
                <c:pt idx="20">
                  <c:v>725</c:v>
                </c:pt>
                <c:pt idx="21">
                  <c:v>716.88</c:v>
                </c:pt>
                <c:pt idx="22">
                  <c:v>719.49</c:v>
                </c:pt>
                <c:pt idx="23">
                  <c:v>713.23</c:v>
                </c:pt>
                <c:pt idx="24">
                  <c:v>714.05</c:v>
                </c:pt>
                <c:pt idx="25">
                  <c:v>724.6</c:v>
                </c:pt>
                <c:pt idx="26">
                  <c:v>720.83999999999992</c:v>
                </c:pt>
                <c:pt idx="27">
                  <c:v>711.88</c:v>
                </c:pt>
                <c:pt idx="28">
                  <c:v>730.2</c:v>
                </c:pt>
                <c:pt idx="29">
                  <c:v>723.5</c:v>
                </c:pt>
                <c:pt idx="30">
                  <c:v>718.57</c:v>
                </c:pt>
                <c:pt idx="31">
                  <c:v>728.32999999999993</c:v>
                </c:pt>
                <c:pt idx="32">
                  <c:v>745.07</c:v>
                </c:pt>
                <c:pt idx="33">
                  <c:v>731.59</c:v>
                </c:pt>
                <c:pt idx="34">
                  <c:v>750.58</c:v>
                </c:pt>
                <c:pt idx="35">
                  <c:v>764.38</c:v>
                </c:pt>
                <c:pt idx="36">
                  <c:v>765.43999999999994</c:v>
                </c:pt>
                <c:pt idx="37">
                  <c:v>776.67000000000007</c:v>
                </c:pt>
                <c:pt idx="38">
                  <c:v>786.71</c:v>
                </c:pt>
                <c:pt idx="39">
                  <c:v>796.94999999999993</c:v>
                </c:pt>
                <c:pt idx="40">
                  <c:v>786.3</c:v>
                </c:pt>
                <c:pt idx="41">
                  <c:v>793.3599999999999</c:v>
                </c:pt>
                <c:pt idx="42">
                  <c:v>786.37</c:v>
                </c:pt>
                <c:pt idx="43">
                  <c:v>788.7</c:v>
                </c:pt>
                <c:pt idx="44">
                  <c:v>793.8</c:v>
                </c:pt>
                <c:pt idx="45">
                  <c:v>784.79000000000008</c:v>
                </c:pt>
                <c:pt idx="46">
                  <c:v>788.06</c:v>
                </c:pt>
                <c:pt idx="47">
                  <c:v>781.02</c:v>
                </c:pt>
                <c:pt idx="48">
                  <c:v>787.93</c:v>
                </c:pt>
                <c:pt idx="49">
                  <c:v>773.31</c:v>
                </c:pt>
                <c:pt idx="50">
                  <c:v>767.78000000000009</c:v>
                </c:pt>
                <c:pt idx="51">
                  <c:v>770.94999999999993</c:v>
                </c:pt>
                <c:pt idx="52">
                  <c:v>766.48</c:v>
                </c:pt>
                <c:pt idx="53">
                  <c:v>775.5</c:v>
                </c:pt>
                <c:pt idx="54">
                  <c:v>761.26</c:v>
                </c:pt>
                <c:pt idx="55">
                  <c:v>749.43</c:v>
                </c:pt>
                <c:pt idx="56">
                  <c:v>736.54</c:v>
                </c:pt>
                <c:pt idx="57">
                  <c:v>711.37</c:v>
                </c:pt>
                <c:pt idx="58">
                  <c:v>718.38</c:v>
                </c:pt>
                <c:pt idx="59">
                  <c:v>707</c:v>
                </c:pt>
                <c:pt idx="60">
                  <c:v>714.48</c:v>
                </c:pt>
                <c:pt idx="61">
                  <c:v>710.09</c:v>
                </c:pt>
                <c:pt idx="62">
                  <c:v>705.91</c:v>
                </c:pt>
                <c:pt idx="63">
                  <c:v>700.9</c:v>
                </c:pt>
                <c:pt idx="64">
                  <c:v>701.01</c:v>
                </c:pt>
                <c:pt idx="65">
                  <c:v>704.4</c:v>
                </c:pt>
                <c:pt idx="66">
                  <c:v>697.06</c:v>
                </c:pt>
                <c:pt idx="67">
                  <c:v>701.23</c:v>
                </c:pt>
                <c:pt idx="68">
                  <c:v>708.21</c:v>
                </c:pt>
                <c:pt idx="69">
                  <c:v>711.05</c:v>
                </c:pt>
                <c:pt idx="70">
                  <c:v>708.61</c:v>
                </c:pt>
                <c:pt idx="71">
                  <c:v>721.89</c:v>
                </c:pt>
                <c:pt idx="72">
                  <c:v>702.33999999999992</c:v>
                </c:pt>
                <c:pt idx="73">
                  <c:v>698.65</c:v>
                </c:pt>
                <c:pt idx="74">
                  <c:v>712.76</c:v>
                </c:pt>
                <c:pt idx="75">
                  <c:v>709.7700000000001</c:v>
                </c:pt>
                <c:pt idx="76">
                  <c:v>678.4</c:v>
                </c:pt>
                <c:pt idx="77">
                  <c:v>686.76</c:v>
                </c:pt>
                <c:pt idx="78">
                  <c:v>688.92</c:v>
                </c:pt>
                <c:pt idx="79">
                  <c:v>664.22</c:v>
                </c:pt>
                <c:pt idx="80">
                  <c:v>637.94999999999993</c:v>
                </c:pt>
                <c:pt idx="81">
                  <c:v>632.98</c:v>
                </c:pt>
                <c:pt idx="82">
                  <c:v>638.24</c:v>
                </c:pt>
                <c:pt idx="83">
                  <c:v>632.4</c:v>
                </c:pt>
                <c:pt idx="84">
                  <c:v>634.65</c:v>
                </c:pt>
                <c:pt idx="85">
                  <c:v>629.42999999999984</c:v>
                </c:pt>
                <c:pt idx="86">
                  <c:v>618.59</c:v>
                </c:pt>
                <c:pt idx="87">
                  <c:v>609.14</c:v>
                </c:pt>
                <c:pt idx="88">
                  <c:v>607.63</c:v>
                </c:pt>
                <c:pt idx="89">
                  <c:v>595.26</c:v>
                </c:pt>
                <c:pt idx="90">
                  <c:v>598.05999999999983</c:v>
                </c:pt>
                <c:pt idx="91">
                  <c:v>605.97</c:v>
                </c:pt>
                <c:pt idx="92">
                  <c:v>596.03</c:v>
                </c:pt>
                <c:pt idx="93">
                  <c:v>603.55999999999983</c:v>
                </c:pt>
                <c:pt idx="94">
                  <c:v>607</c:v>
                </c:pt>
                <c:pt idx="95">
                  <c:v>606.41</c:v>
                </c:pt>
                <c:pt idx="96">
                  <c:v>602.70000000000005</c:v>
                </c:pt>
                <c:pt idx="97">
                  <c:v>584.88</c:v>
                </c:pt>
                <c:pt idx="98">
                  <c:v>589.5</c:v>
                </c:pt>
                <c:pt idx="99">
                  <c:v>590.15</c:v>
                </c:pt>
                <c:pt idx="100">
                  <c:v>583.16999999999996</c:v>
                </c:pt>
                <c:pt idx="101">
                  <c:v>590.89</c:v>
                </c:pt>
                <c:pt idx="102">
                  <c:v>587.4</c:v>
                </c:pt>
                <c:pt idx="103">
                  <c:v>585.82999999999993</c:v>
                </c:pt>
                <c:pt idx="104">
                  <c:v>589</c:v>
                </c:pt>
                <c:pt idx="105">
                  <c:v>590.05999999999983</c:v>
                </c:pt>
                <c:pt idx="106">
                  <c:v>595.2700000000001</c:v>
                </c:pt>
                <c:pt idx="107">
                  <c:v>606.30999999999983</c:v>
                </c:pt>
                <c:pt idx="108">
                  <c:v>607.87</c:v>
                </c:pt>
                <c:pt idx="109">
                  <c:v>598.54999999999984</c:v>
                </c:pt>
                <c:pt idx="110">
                  <c:v>599.16</c:v>
                </c:pt>
                <c:pt idx="111">
                  <c:v>589.75</c:v>
                </c:pt>
                <c:pt idx="112">
                  <c:v>588.55999999999983</c:v>
                </c:pt>
                <c:pt idx="113">
                  <c:v>587.57000000000005</c:v>
                </c:pt>
                <c:pt idx="114">
                  <c:v>592.04</c:v>
                </c:pt>
                <c:pt idx="115">
                  <c:v>601.49</c:v>
                </c:pt>
                <c:pt idx="116">
                  <c:v>599.82999999999993</c:v>
                </c:pt>
                <c:pt idx="117">
                  <c:v>595.24</c:v>
                </c:pt>
                <c:pt idx="118">
                  <c:v>599.54999999999984</c:v>
                </c:pt>
                <c:pt idx="119">
                  <c:v>597.62</c:v>
                </c:pt>
                <c:pt idx="120">
                  <c:v>595.11</c:v>
                </c:pt>
                <c:pt idx="121">
                  <c:v>587.29000000000008</c:v>
                </c:pt>
                <c:pt idx="122">
                  <c:v>588.28000000000009</c:v>
                </c:pt>
                <c:pt idx="123">
                  <c:v>587.13</c:v>
                </c:pt>
                <c:pt idx="124">
                  <c:v>583.48</c:v>
                </c:pt>
                <c:pt idx="125">
                  <c:v>574.03</c:v>
                </c:pt>
                <c:pt idx="126">
                  <c:v>553.49</c:v>
                </c:pt>
                <c:pt idx="127">
                  <c:v>543.58000000000004</c:v>
                </c:pt>
                <c:pt idx="128">
                  <c:v>535.19000000000005</c:v>
                </c:pt>
                <c:pt idx="129">
                  <c:v>563.4</c:v>
                </c:pt>
                <c:pt idx="130">
                  <c:v>569.89</c:v>
                </c:pt>
                <c:pt idx="131">
                  <c:v>563.55999999999983</c:v>
                </c:pt>
                <c:pt idx="132">
                  <c:v>569.33999999999992</c:v>
                </c:pt>
                <c:pt idx="133">
                  <c:v>551.54999999999984</c:v>
                </c:pt>
                <c:pt idx="134">
                  <c:v>540.31999999999994</c:v>
                </c:pt>
                <c:pt idx="135">
                  <c:v>540.51</c:v>
                </c:pt>
                <c:pt idx="136">
                  <c:v>541.16</c:v>
                </c:pt>
                <c:pt idx="137">
                  <c:v>540.65</c:v>
                </c:pt>
                <c:pt idx="138">
                  <c:v>540</c:v>
                </c:pt>
                <c:pt idx="139">
                  <c:v>538.7700000000001</c:v>
                </c:pt>
                <c:pt idx="140">
                  <c:v>528.43999999999994</c:v>
                </c:pt>
                <c:pt idx="141">
                  <c:v>529.53</c:v>
                </c:pt>
                <c:pt idx="142">
                  <c:v>522.38</c:v>
                </c:pt>
                <c:pt idx="143">
                  <c:v>525.4</c:v>
                </c:pt>
                <c:pt idx="144">
                  <c:v>528.94999999999993</c:v>
                </c:pt>
                <c:pt idx="145">
                  <c:v>511.63</c:v>
                </c:pt>
                <c:pt idx="146">
                  <c:v>513.33999999999992</c:v>
                </c:pt>
                <c:pt idx="147">
                  <c:v>519.13</c:v>
                </c:pt>
                <c:pt idx="148">
                  <c:v>517.51</c:v>
                </c:pt>
                <c:pt idx="149">
                  <c:v>510.19</c:v>
                </c:pt>
                <c:pt idx="150">
                  <c:v>515.55999999999983</c:v>
                </c:pt>
                <c:pt idx="151">
                  <c:v>524.59</c:v>
                </c:pt>
                <c:pt idx="152">
                  <c:v>516.13</c:v>
                </c:pt>
                <c:pt idx="153">
                  <c:v>525.31999999999994</c:v>
                </c:pt>
                <c:pt idx="154">
                  <c:v>533.93999999999994</c:v>
                </c:pt>
                <c:pt idx="155">
                  <c:v>525.52</c:v>
                </c:pt>
                <c:pt idx="156">
                  <c:v>533.16</c:v>
                </c:pt>
                <c:pt idx="157">
                  <c:v>530.97</c:v>
                </c:pt>
                <c:pt idx="158">
                  <c:v>541.66</c:v>
                </c:pt>
                <c:pt idx="159">
                  <c:v>536.81999999999994</c:v>
                </c:pt>
                <c:pt idx="160">
                  <c:v>529.29000000000008</c:v>
                </c:pt>
                <c:pt idx="161">
                  <c:v>542.89</c:v>
                </c:pt>
                <c:pt idx="162">
                  <c:v>547.8599999999999</c:v>
                </c:pt>
                <c:pt idx="163">
                  <c:v>539.81999999999994</c:v>
                </c:pt>
                <c:pt idx="164">
                  <c:v>526.91999999999996</c:v>
                </c:pt>
                <c:pt idx="165">
                  <c:v>529.01</c:v>
                </c:pt>
                <c:pt idx="166">
                  <c:v>515.97</c:v>
                </c:pt>
                <c:pt idx="167">
                  <c:v>511.01</c:v>
                </c:pt>
                <c:pt idx="168">
                  <c:v>498.25</c:v>
                </c:pt>
                <c:pt idx="169">
                  <c:v>511.46</c:v>
                </c:pt>
                <c:pt idx="170">
                  <c:v>502.56</c:v>
                </c:pt>
                <c:pt idx="171">
                  <c:v>493.44</c:v>
                </c:pt>
                <c:pt idx="172">
                  <c:v>495.69</c:v>
                </c:pt>
                <c:pt idx="173">
                  <c:v>503.66</c:v>
                </c:pt>
                <c:pt idx="174">
                  <c:v>506.31</c:v>
                </c:pt>
                <c:pt idx="175">
                  <c:v>506.81</c:v>
                </c:pt>
                <c:pt idx="176">
                  <c:v>493.15000000000003</c:v>
                </c:pt>
                <c:pt idx="177">
                  <c:v>499.57</c:v>
                </c:pt>
                <c:pt idx="178">
                  <c:v>507.54</c:v>
                </c:pt>
                <c:pt idx="179">
                  <c:v>501.39</c:v>
                </c:pt>
                <c:pt idx="180">
                  <c:v>507.47999999999996</c:v>
                </c:pt>
                <c:pt idx="181">
                  <c:v>516.82999999999993</c:v>
                </c:pt>
                <c:pt idx="182">
                  <c:v>571.71</c:v>
                </c:pt>
                <c:pt idx="183">
                  <c:v>570.45999999999992</c:v>
                </c:pt>
                <c:pt idx="184">
                  <c:v>559.66999999999996</c:v>
                </c:pt>
                <c:pt idx="185">
                  <c:v>569.02</c:v>
                </c:pt>
                <c:pt idx="186">
                  <c:v>578.7700000000001</c:v>
                </c:pt>
                <c:pt idx="187">
                  <c:v>579.61</c:v>
                </c:pt>
                <c:pt idx="188">
                  <c:v>574.98</c:v>
                </c:pt>
                <c:pt idx="189">
                  <c:v>579.63</c:v>
                </c:pt>
                <c:pt idx="190">
                  <c:v>574.01</c:v>
                </c:pt>
                <c:pt idx="191">
                  <c:v>585.20000000000005</c:v>
                </c:pt>
                <c:pt idx="192">
                  <c:v>596.8599999999999</c:v>
                </c:pt>
                <c:pt idx="193">
                  <c:v>593.80999999999983</c:v>
                </c:pt>
                <c:pt idx="194">
                  <c:v>613.01</c:v>
                </c:pt>
                <c:pt idx="195">
                  <c:v>608.38</c:v>
                </c:pt>
                <c:pt idx="196">
                  <c:v>612.08000000000004</c:v>
                </c:pt>
                <c:pt idx="197">
                  <c:v>612.02</c:v>
                </c:pt>
                <c:pt idx="198">
                  <c:v>606.3599999999999</c:v>
                </c:pt>
                <c:pt idx="199">
                  <c:v>598.95999999999992</c:v>
                </c:pt>
                <c:pt idx="200">
                  <c:v>606.7700000000001</c:v>
                </c:pt>
                <c:pt idx="201">
                  <c:v>603.88</c:v>
                </c:pt>
                <c:pt idx="202">
                  <c:v>617.07000000000005</c:v>
                </c:pt>
                <c:pt idx="203">
                  <c:v>621.70000000000005</c:v>
                </c:pt>
                <c:pt idx="204">
                  <c:v>623.98</c:v>
                </c:pt>
                <c:pt idx="205">
                  <c:v>605.91999999999996</c:v>
                </c:pt>
                <c:pt idx="206">
                  <c:v>612.98</c:v>
                </c:pt>
                <c:pt idx="207">
                  <c:v>615.62</c:v>
                </c:pt>
                <c:pt idx="208">
                  <c:v>607.33999999999992</c:v>
                </c:pt>
                <c:pt idx="209">
                  <c:v>590.99</c:v>
                </c:pt>
                <c:pt idx="210">
                  <c:v>581.4</c:v>
                </c:pt>
                <c:pt idx="211">
                  <c:v>659.49</c:v>
                </c:pt>
                <c:pt idx="212">
                  <c:v>673.65</c:v>
                </c:pt>
                <c:pt idx="213">
                  <c:v>673.79000000000008</c:v>
                </c:pt>
                <c:pt idx="214">
                  <c:v>664.05</c:v>
                </c:pt>
                <c:pt idx="215">
                  <c:v>669.82999999999993</c:v>
                </c:pt>
                <c:pt idx="216">
                  <c:v>681.01</c:v>
                </c:pt>
                <c:pt idx="217">
                  <c:v>680.72</c:v>
                </c:pt>
                <c:pt idx="218">
                  <c:v>693.84999999999991</c:v>
                </c:pt>
                <c:pt idx="219">
                  <c:v>698.03</c:v>
                </c:pt>
                <c:pt idx="220">
                  <c:v>707.05</c:v>
                </c:pt>
                <c:pt idx="221">
                  <c:v>709.98</c:v>
                </c:pt>
                <c:pt idx="222">
                  <c:v>705.31</c:v>
                </c:pt>
                <c:pt idx="223">
                  <c:v>704.58</c:v>
                </c:pt>
                <c:pt idx="224">
                  <c:v>697.18000000000006</c:v>
                </c:pt>
                <c:pt idx="225">
                  <c:v>688.93999999999994</c:v>
                </c:pt>
                <c:pt idx="226">
                  <c:v>682.99</c:v>
                </c:pt>
                <c:pt idx="227">
                  <c:v>692.19</c:v>
                </c:pt>
                <c:pt idx="228">
                  <c:v>703.9</c:v>
                </c:pt>
                <c:pt idx="229">
                  <c:v>715.12</c:v>
                </c:pt>
                <c:pt idx="230">
                  <c:v>712.06</c:v>
                </c:pt>
                <c:pt idx="231">
                  <c:v>722.44999999999993</c:v>
                </c:pt>
                <c:pt idx="232">
                  <c:v>707.79000000000008</c:v>
                </c:pt>
                <c:pt idx="233">
                  <c:v>706.3</c:v>
                </c:pt>
                <c:pt idx="234">
                  <c:v>697.57</c:v>
                </c:pt>
                <c:pt idx="235">
                  <c:v>689.07</c:v>
                </c:pt>
                <c:pt idx="236">
                  <c:v>687.61</c:v>
                </c:pt>
                <c:pt idx="237">
                  <c:v>688.45999999999992</c:v>
                </c:pt>
                <c:pt idx="238">
                  <c:v>693.33999999999992</c:v>
                </c:pt>
                <c:pt idx="239">
                  <c:v>700.59</c:v>
                </c:pt>
                <c:pt idx="240">
                  <c:v>703.64</c:v>
                </c:pt>
                <c:pt idx="241">
                  <c:v>700.43999999999994</c:v>
                </c:pt>
                <c:pt idx="242">
                  <c:v>702.29000000000008</c:v>
                </c:pt>
                <c:pt idx="243">
                  <c:v>703.03</c:v>
                </c:pt>
                <c:pt idx="244">
                  <c:v>696.67000000000007</c:v>
                </c:pt>
                <c:pt idx="245">
                  <c:v>700.69</c:v>
                </c:pt>
                <c:pt idx="246">
                  <c:v>723.05</c:v>
                </c:pt>
                <c:pt idx="247">
                  <c:v>719.08</c:v>
                </c:pt>
                <c:pt idx="248">
                  <c:v>722.45999999999992</c:v>
                </c:pt>
                <c:pt idx="249">
                  <c:v>716.99</c:v>
                </c:pt>
                <c:pt idx="250">
                  <c:v>714.16</c:v>
                </c:pt>
                <c:pt idx="251">
                  <c:v>721.16</c:v>
                </c:pt>
                <c:pt idx="252">
                  <c:v>725.5</c:v>
                </c:pt>
                <c:pt idx="253">
                  <c:v>725.34999999999991</c:v>
                </c:pt>
                <c:pt idx="254">
                  <c:v>725.21</c:v>
                </c:pt>
                <c:pt idx="255">
                  <c:v>729.79000000000008</c:v>
                </c:pt>
                <c:pt idx="256">
                  <c:v>730.7700000000001</c:v>
                </c:pt>
                <c:pt idx="257">
                  <c:v>721.84999999999991</c:v>
                </c:pt>
                <c:pt idx="258">
                  <c:v>716.29000000000008</c:v>
                </c:pt>
                <c:pt idx="259">
                  <c:v>728.99</c:v>
                </c:pt>
                <c:pt idx="260">
                  <c:v>728.55</c:v>
                </c:pt>
                <c:pt idx="261">
                  <c:v>717.03</c:v>
                </c:pt>
                <c:pt idx="262">
                  <c:v>715.93</c:v>
                </c:pt>
                <c:pt idx="263">
                  <c:v>717.67000000000007</c:v>
                </c:pt>
                <c:pt idx="264">
                  <c:v>712.72</c:v>
                </c:pt>
                <c:pt idx="265">
                  <c:v>723.91</c:v>
                </c:pt>
                <c:pt idx="266">
                  <c:v>725.24</c:v>
                </c:pt>
                <c:pt idx="267">
                  <c:v>733.53</c:v>
                </c:pt>
                <c:pt idx="268">
                  <c:v>738.97</c:v>
                </c:pt>
                <c:pt idx="269">
                  <c:v>736.55</c:v>
                </c:pt>
                <c:pt idx="270">
                  <c:v>740.84999999999991</c:v>
                </c:pt>
                <c:pt idx="271">
                  <c:v>732.75</c:v>
                </c:pt>
                <c:pt idx="272">
                  <c:v>727.22</c:v>
                </c:pt>
                <c:pt idx="273">
                  <c:v>735.32999999999993</c:v>
                </c:pt>
                <c:pt idx="274">
                  <c:v>740.66</c:v>
                </c:pt>
                <c:pt idx="275">
                  <c:v>741.05</c:v>
                </c:pt>
                <c:pt idx="276">
                  <c:v>737.3599999999999</c:v>
                </c:pt>
                <c:pt idx="277">
                  <c:v>739.5</c:v>
                </c:pt>
                <c:pt idx="278">
                  <c:v>735.79000000000008</c:v>
                </c:pt>
                <c:pt idx="279">
                  <c:v>736.09</c:v>
                </c:pt>
                <c:pt idx="280">
                  <c:v>740.65</c:v>
                </c:pt>
                <c:pt idx="281">
                  <c:v>745.93999999999994</c:v>
                </c:pt>
                <c:pt idx="282">
                  <c:v>741.06</c:v>
                </c:pt>
                <c:pt idx="283">
                  <c:v>721.66</c:v>
                </c:pt>
                <c:pt idx="284">
                  <c:v>720.49</c:v>
                </c:pt>
                <c:pt idx="285">
                  <c:v>724.72</c:v>
                </c:pt>
                <c:pt idx="286">
                  <c:v>725.43</c:v>
                </c:pt>
                <c:pt idx="287">
                  <c:v>714.99</c:v>
                </c:pt>
                <c:pt idx="288">
                  <c:v>724.98</c:v>
                </c:pt>
                <c:pt idx="289">
                  <c:v>724.41</c:v>
                </c:pt>
                <c:pt idx="290">
                  <c:v>730</c:v>
                </c:pt>
                <c:pt idx="291">
                  <c:v>729.89</c:v>
                </c:pt>
                <c:pt idx="292">
                  <c:v>735</c:v>
                </c:pt>
                <c:pt idx="293">
                  <c:v>738.43</c:v>
                </c:pt>
                <c:pt idx="294">
                  <c:v>739.34999999999991</c:v>
                </c:pt>
                <c:pt idx="295">
                  <c:v>770.02</c:v>
                </c:pt>
                <c:pt idx="296">
                  <c:v>769.9</c:v>
                </c:pt>
                <c:pt idx="297">
                  <c:v>778.3</c:v>
                </c:pt>
                <c:pt idx="298">
                  <c:v>782.29000000000008</c:v>
                </c:pt>
                <c:pt idx="299">
                  <c:v>779.81</c:v>
                </c:pt>
                <c:pt idx="300">
                  <c:v>790.2700000000001</c:v>
                </c:pt>
                <c:pt idx="301">
                  <c:v>792</c:v>
                </c:pt>
                <c:pt idx="302">
                  <c:v>793.68000000000006</c:v>
                </c:pt>
                <c:pt idx="303">
                  <c:v>790.33999999999992</c:v>
                </c:pt>
                <c:pt idx="304">
                  <c:v>792.91</c:v>
                </c:pt>
                <c:pt idx="305">
                  <c:v>792</c:v>
                </c:pt>
                <c:pt idx="306">
                  <c:v>793.04</c:v>
                </c:pt>
                <c:pt idx="307">
                  <c:v>791.45999999999992</c:v>
                </c:pt>
                <c:pt idx="308">
                  <c:v>789.79000000000008</c:v>
                </c:pt>
                <c:pt idx="309">
                  <c:v>798.49</c:v>
                </c:pt>
                <c:pt idx="310">
                  <c:v>795.89</c:v>
                </c:pt>
                <c:pt idx="311">
                  <c:v>803.57</c:v>
                </c:pt>
                <c:pt idx="312">
                  <c:v>795.81999999999994</c:v>
                </c:pt>
                <c:pt idx="313">
                  <c:v>799.61</c:v>
                </c:pt>
                <c:pt idx="314">
                  <c:v>803.62</c:v>
                </c:pt>
                <c:pt idx="315">
                  <c:v>807.31999999999994</c:v>
                </c:pt>
                <c:pt idx="316">
                  <c:v>798.69</c:v>
                </c:pt>
                <c:pt idx="317">
                  <c:v>794.72</c:v>
                </c:pt>
                <c:pt idx="318">
                  <c:v>795.57</c:v>
                </c:pt>
                <c:pt idx="319">
                  <c:v>788.95999999999992</c:v>
                </c:pt>
                <c:pt idx="320">
                  <c:v>803</c:v>
                </c:pt>
                <c:pt idx="321">
                  <c:v>802.37</c:v>
                </c:pt>
                <c:pt idx="322">
                  <c:v>803.1</c:v>
                </c:pt>
                <c:pt idx="323">
                  <c:v>807.71</c:v>
                </c:pt>
                <c:pt idx="324">
                  <c:v>809.87</c:v>
                </c:pt>
                <c:pt idx="325">
                  <c:v>779.81</c:v>
                </c:pt>
                <c:pt idx="326">
                  <c:v>776.42</c:v>
                </c:pt>
                <c:pt idx="327">
                  <c:v>783.74</c:v>
                </c:pt>
                <c:pt idx="328">
                  <c:v>780.76</c:v>
                </c:pt>
                <c:pt idx="329">
                  <c:v>783.18000000000006</c:v>
                </c:pt>
                <c:pt idx="330">
                  <c:v>790.24</c:v>
                </c:pt>
                <c:pt idx="331">
                  <c:v>793.9</c:v>
                </c:pt>
                <c:pt idx="332">
                  <c:v>797.95999999999992</c:v>
                </c:pt>
                <c:pt idx="333">
                  <c:v>798.05</c:v>
                </c:pt>
                <c:pt idx="334">
                  <c:v>793.79000000000008</c:v>
                </c:pt>
                <c:pt idx="335">
                  <c:v>777.9</c:v>
                </c:pt>
                <c:pt idx="336">
                  <c:v>755.24</c:v>
                </c:pt>
                <c:pt idx="337">
                  <c:v>773.12</c:v>
                </c:pt>
                <c:pt idx="338">
                  <c:v>751.94999999999993</c:v>
                </c:pt>
                <c:pt idx="339">
                  <c:v>744.8</c:v>
                </c:pt>
                <c:pt idx="340">
                  <c:v>729.3599999999999</c:v>
                </c:pt>
                <c:pt idx="341">
                  <c:v>750.34999999999991</c:v>
                </c:pt>
                <c:pt idx="342">
                  <c:v>746.28000000000009</c:v>
                </c:pt>
                <c:pt idx="343">
                  <c:v>740.84999999999991</c:v>
                </c:pt>
                <c:pt idx="344">
                  <c:v>731.88</c:v>
                </c:pt>
                <c:pt idx="345">
                  <c:v>732.87</c:v>
                </c:pt>
                <c:pt idx="346">
                  <c:v>731.65</c:v>
                </c:pt>
                <c:pt idx="347">
                  <c:v>738.87</c:v>
                </c:pt>
                <c:pt idx="348">
                  <c:v>738.03</c:v>
                </c:pt>
                <c:pt idx="349">
                  <c:v>734.44999999999993</c:v>
                </c:pt>
                <c:pt idx="350">
                  <c:v>742.16</c:v>
                </c:pt>
                <c:pt idx="351">
                  <c:v>735.37</c:v>
                </c:pt>
                <c:pt idx="352">
                  <c:v>726.37</c:v>
                </c:pt>
                <c:pt idx="353">
                  <c:v>751.56</c:v>
                </c:pt>
                <c:pt idx="354">
                  <c:v>750.39</c:v>
                </c:pt>
                <c:pt idx="355">
                  <c:v>752.93999999999994</c:v>
                </c:pt>
                <c:pt idx="356">
                  <c:v>746.98</c:v>
                </c:pt>
                <c:pt idx="357">
                  <c:v>746.2700000000001</c:v>
                </c:pt>
                <c:pt idx="358">
                  <c:v>750.43999999999994</c:v>
                </c:pt>
                <c:pt idx="359">
                  <c:v>753.8</c:v>
                </c:pt>
                <c:pt idx="360">
                  <c:v>754.94999999999993</c:v>
                </c:pt>
                <c:pt idx="361">
                  <c:v>763.51</c:v>
                </c:pt>
                <c:pt idx="362">
                  <c:v>767.8599999999999</c:v>
                </c:pt>
                <c:pt idx="363">
                  <c:v>762.22</c:v>
                </c:pt>
                <c:pt idx="364">
                  <c:v>760.61</c:v>
                </c:pt>
                <c:pt idx="365">
                  <c:v>764.43999999999994</c:v>
                </c:pt>
                <c:pt idx="366">
                  <c:v>760.33999999999992</c:v>
                </c:pt>
                <c:pt idx="367">
                  <c:v>761.93</c:v>
                </c:pt>
                <c:pt idx="368">
                  <c:v>759.43999999999994</c:v>
                </c:pt>
                <c:pt idx="369">
                  <c:v>758.54</c:v>
                </c:pt>
                <c:pt idx="370">
                  <c:v>760.71</c:v>
                </c:pt>
                <c:pt idx="371">
                  <c:v>768.33999999999992</c:v>
                </c:pt>
                <c:pt idx="372">
                  <c:v>765.76</c:v>
                </c:pt>
                <c:pt idx="373">
                  <c:v>767.15</c:v>
                </c:pt>
                <c:pt idx="374">
                  <c:v>779.61</c:v>
                </c:pt>
                <c:pt idx="375">
                  <c:v>758.88</c:v>
                </c:pt>
                <c:pt idx="376">
                  <c:v>744.84999999999991</c:v>
                </c:pt>
                <c:pt idx="377">
                  <c:v>748.23</c:v>
                </c:pt>
                <c:pt idx="378">
                  <c:v>751.44999999999993</c:v>
                </c:pt>
                <c:pt idx="379">
                  <c:v>744.06</c:v>
                </c:pt>
                <c:pt idx="380">
                  <c:v>746.34999999999991</c:v>
                </c:pt>
                <c:pt idx="381">
                  <c:v>735.52</c:v>
                </c:pt>
                <c:pt idx="382">
                  <c:v>739.11</c:v>
                </c:pt>
                <c:pt idx="383">
                  <c:v>739.21</c:v>
                </c:pt>
                <c:pt idx="384">
                  <c:v>744.15</c:v>
                </c:pt>
                <c:pt idx="385">
                  <c:v>740.38</c:v>
                </c:pt>
                <c:pt idx="386">
                  <c:v>722.43999999999994</c:v>
                </c:pt>
                <c:pt idx="387">
                  <c:v>729.38</c:v>
                </c:pt>
                <c:pt idx="388">
                  <c:v>732.12</c:v>
                </c:pt>
                <c:pt idx="389">
                  <c:v>737.26</c:v>
                </c:pt>
                <c:pt idx="390">
                  <c:v>739.73</c:v>
                </c:pt>
                <c:pt idx="391">
                  <c:v>744.7700000000001</c:v>
                </c:pt>
                <c:pt idx="392">
                  <c:v>741.8</c:v>
                </c:pt>
                <c:pt idx="393">
                  <c:v>741.8599999999999</c:v>
                </c:pt>
                <c:pt idx="394">
                  <c:v>750.84999999999991</c:v>
                </c:pt>
                <c:pt idx="395">
                  <c:v>753.47</c:v>
                </c:pt>
                <c:pt idx="396">
                  <c:v>773.05</c:v>
                </c:pt>
                <c:pt idx="397">
                  <c:v>777.12</c:v>
                </c:pt>
                <c:pt idx="398">
                  <c:v>788.88</c:v>
                </c:pt>
                <c:pt idx="399">
                  <c:v>790.67000000000007</c:v>
                </c:pt>
                <c:pt idx="400">
                  <c:v>793.9</c:v>
                </c:pt>
                <c:pt idx="401">
                  <c:v>788.3599999999999</c:v>
                </c:pt>
                <c:pt idx="402">
                  <c:v>786.26</c:v>
                </c:pt>
                <c:pt idx="403">
                  <c:v>789.54</c:v>
                </c:pt>
                <c:pt idx="404">
                  <c:v>794.3599999999999</c:v>
                </c:pt>
                <c:pt idx="405">
                  <c:v>795.8599999999999</c:v>
                </c:pt>
                <c:pt idx="406">
                  <c:v>801.24</c:v>
                </c:pt>
                <c:pt idx="407">
                  <c:v>803.44999999999993</c:v>
                </c:pt>
                <c:pt idx="408">
                  <c:v>798</c:v>
                </c:pt>
                <c:pt idx="409">
                  <c:v>801.26</c:v>
                </c:pt>
                <c:pt idx="410">
                  <c:v>806.29000000000008</c:v>
                </c:pt>
                <c:pt idx="411">
                  <c:v>808.24</c:v>
                </c:pt>
                <c:pt idx="412">
                  <c:v>804.91</c:v>
                </c:pt>
                <c:pt idx="413">
                  <c:v>802.53</c:v>
                </c:pt>
                <c:pt idx="414">
                  <c:v>811.78000000000009</c:v>
                </c:pt>
                <c:pt idx="415">
                  <c:v>813.97</c:v>
                </c:pt>
                <c:pt idx="416">
                  <c:v>815.98</c:v>
                </c:pt>
                <c:pt idx="417">
                  <c:v>790.31999999999994</c:v>
                </c:pt>
                <c:pt idx="418">
                  <c:v>800.43999999999994</c:v>
                </c:pt>
                <c:pt idx="419">
                  <c:v>798.45999999999992</c:v>
                </c:pt>
                <c:pt idx="420">
                  <c:v>794.53</c:v>
                </c:pt>
                <c:pt idx="421">
                  <c:v>792.63</c:v>
                </c:pt>
                <c:pt idx="422">
                  <c:v>800.04</c:v>
                </c:pt>
                <c:pt idx="423">
                  <c:v>795.66</c:v>
                </c:pt>
                <c:pt idx="424">
                  <c:v>796.38</c:v>
                </c:pt>
                <c:pt idx="425">
                  <c:v>799.14</c:v>
                </c:pt>
                <c:pt idx="426">
                  <c:v>805.18000000000006</c:v>
                </c:pt>
                <c:pt idx="427">
                  <c:v>801.31</c:v>
                </c:pt>
                <c:pt idx="428">
                  <c:v>801.08</c:v>
                </c:pt>
                <c:pt idx="429">
                  <c:v>809.72</c:v>
                </c:pt>
                <c:pt idx="430">
                  <c:v>815.02</c:v>
                </c:pt>
                <c:pt idx="431">
                  <c:v>799.66</c:v>
                </c:pt>
                <c:pt idx="432">
                  <c:v>805.56</c:v>
                </c:pt>
                <c:pt idx="433">
                  <c:v>803.3599999999999</c:v>
                </c:pt>
                <c:pt idx="434">
                  <c:v>798.72</c:v>
                </c:pt>
                <c:pt idx="435">
                  <c:v>793.83999999999992</c:v>
                </c:pt>
                <c:pt idx="436">
                  <c:v>792.81999999999994</c:v>
                </c:pt>
                <c:pt idx="437">
                  <c:v>790.45999999999992</c:v>
                </c:pt>
                <c:pt idx="438">
                  <c:v>767.65</c:v>
                </c:pt>
                <c:pt idx="439">
                  <c:v>769.92</c:v>
                </c:pt>
                <c:pt idx="440">
                  <c:v>762.7700000000001</c:v>
                </c:pt>
                <c:pt idx="441">
                  <c:v>756.3</c:v>
                </c:pt>
                <c:pt idx="442">
                  <c:v>748.74</c:v>
                </c:pt>
                <c:pt idx="443">
                  <c:v>752.06</c:v>
                </c:pt>
                <c:pt idx="444">
                  <c:v>745.82999999999993</c:v>
                </c:pt>
                <c:pt idx="445">
                  <c:v>751.31</c:v>
                </c:pt>
                <c:pt idx="446">
                  <c:v>747.69</c:v>
                </c:pt>
                <c:pt idx="447">
                  <c:v>748.38</c:v>
                </c:pt>
                <c:pt idx="448">
                  <c:v>751.14</c:v>
                </c:pt>
                <c:pt idx="449">
                  <c:v>754.15</c:v>
                </c:pt>
                <c:pt idx="450">
                  <c:v>760.07</c:v>
                </c:pt>
                <c:pt idx="451">
                  <c:v>760.58</c:v>
                </c:pt>
                <c:pt idx="452">
                  <c:v>760.83999999999992</c:v>
                </c:pt>
                <c:pt idx="453">
                  <c:v>756.12</c:v>
                </c:pt>
                <c:pt idx="454">
                  <c:v>761.31</c:v>
                </c:pt>
                <c:pt idx="455">
                  <c:v>768.59</c:v>
                </c:pt>
                <c:pt idx="456">
                  <c:v>760.75</c:v>
                </c:pt>
                <c:pt idx="457">
                  <c:v>762.2</c:v>
                </c:pt>
                <c:pt idx="458">
                  <c:v>765.75</c:v>
                </c:pt>
                <c:pt idx="459">
                  <c:v>767.38</c:v>
                </c:pt>
                <c:pt idx="460">
                  <c:v>767.63</c:v>
                </c:pt>
                <c:pt idx="461">
                  <c:v>760.42</c:v>
                </c:pt>
                <c:pt idx="462">
                  <c:v>742.08</c:v>
                </c:pt>
                <c:pt idx="463">
                  <c:v>761.56</c:v>
                </c:pt>
                <c:pt idx="464">
                  <c:v>756.52</c:v>
                </c:pt>
                <c:pt idx="465">
                  <c:v>760.8599999999999</c:v>
                </c:pt>
                <c:pt idx="466">
                  <c:v>761.38</c:v>
                </c:pt>
                <c:pt idx="467">
                  <c:v>779.13</c:v>
                </c:pt>
                <c:pt idx="468">
                  <c:v>769.43999999999994</c:v>
                </c:pt>
                <c:pt idx="469">
                  <c:v>780.81</c:v>
                </c:pt>
                <c:pt idx="470">
                  <c:v>769.29000000000008</c:v>
                </c:pt>
                <c:pt idx="471">
                  <c:v>788.8</c:v>
                </c:pt>
                <c:pt idx="472">
                  <c:v>783.72</c:v>
                </c:pt>
                <c:pt idx="473">
                  <c:v>776.21</c:v>
                </c:pt>
                <c:pt idx="474">
                  <c:v>774.04</c:v>
                </c:pt>
                <c:pt idx="475">
                  <c:v>785.42</c:v>
                </c:pt>
                <c:pt idx="476">
                  <c:v>784.58</c:v>
                </c:pt>
                <c:pt idx="477">
                  <c:v>774.98</c:v>
                </c:pt>
                <c:pt idx="478">
                  <c:v>765.23</c:v>
                </c:pt>
                <c:pt idx="479">
                  <c:v>767.47</c:v>
                </c:pt>
                <c:pt idx="480">
                  <c:v>780.2700000000001</c:v>
                </c:pt>
                <c:pt idx="481">
                  <c:v>778.79000000000008</c:v>
                </c:pt>
                <c:pt idx="482">
                  <c:v>774.65</c:v>
                </c:pt>
                <c:pt idx="483">
                  <c:v>771.07</c:v>
                </c:pt>
                <c:pt idx="484">
                  <c:v>766.55</c:v>
                </c:pt>
                <c:pt idx="485">
                  <c:v>777.05</c:v>
                </c:pt>
                <c:pt idx="486">
                  <c:v>777.43</c:v>
                </c:pt>
                <c:pt idx="487">
                  <c:v>783.22</c:v>
                </c:pt>
                <c:pt idx="488">
                  <c:v>779.78000000000009</c:v>
                </c:pt>
                <c:pt idx="489">
                  <c:v>778.14</c:v>
                </c:pt>
                <c:pt idx="490">
                  <c:v>777.44999999999993</c:v>
                </c:pt>
                <c:pt idx="491">
                  <c:v>777.04</c:v>
                </c:pt>
                <c:pt idx="492">
                  <c:v>773.88</c:v>
                </c:pt>
                <c:pt idx="493">
                  <c:v>783.93</c:v>
                </c:pt>
                <c:pt idx="494">
                  <c:v>785.13</c:v>
                </c:pt>
                <c:pt idx="495">
                  <c:v>788.74</c:v>
                </c:pt>
                <c:pt idx="496">
                  <c:v>787.6</c:v>
                </c:pt>
                <c:pt idx="497">
                  <c:v>792.94999999999993</c:v>
                </c:pt>
                <c:pt idx="498">
                  <c:v>805.4</c:v>
                </c:pt>
                <c:pt idx="499">
                  <c:v>796.69</c:v>
                </c:pt>
                <c:pt idx="500">
                  <c:v>802.52</c:v>
                </c:pt>
                <c:pt idx="501">
                  <c:v>798.04</c:v>
                </c:pt>
                <c:pt idx="502">
                  <c:v>799.79000000000008</c:v>
                </c:pt>
                <c:pt idx="503">
                  <c:v>803.06</c:v>
                </c:pt>
                <c:pt idx="504">
                  <c:v>805.29000000000008</c:v>
                </c:pt>
                <c:pt idx="505">
                  <c:v>785.99</c:v>
                </c:pt>
                <c:pt idx="506">
                  <c:v>786.58</c:v>
                </c:pt>
                <c:pt idx="507">
                  <c:v>780.21</c:v>
                </c:pt>
                <c:pt idx="508">
                  <c:v>784.71</c:v>
                </c:pt>
                <c:pt idx="509">
                  <c:v>792.52</c:v>
                </c:pt>
                <c:pt idx="510">
                  <c:v>793.87</c:v>
                </c:pt>
                <c:pt idx="511">
                  <c:v>796.61</c:v>
                </c:pt>
                <c:pt idx="512">
                  <c:v>797.02</c:v>
                </c:pt>
                <c:pt idx="513">
                  <c:v>788.3599999999999</c:v>
                </c:pt>
                <c:pt idx="514">
                  <c:v>776.29000000000008</c:v>
                </c:pt>
                <c:pt idx="515">
                  <c:v>765.05</c:v>
                </c:pt>
                <c:pt idx="516">
                  <c:v>770.94999999999993</c:v>
                </c:pt>
                <c:pt idx="517">
                  <c:v>777.62</c:v>
                </c:pt>
                <c:pt idx="518">
                  <c:v>782.49</c:v>
                </c:pt>
                <c:pt idx="519">
                  <c:v>780.89</c:v>
                </c:pt>
                <c:pt idx="520">
                  <c:v>790.56</c:v>
                </c:pt>
                <c:pt idx="521">
                  <c:v>774.57</c:v>
                </c:pt>
                <c:pt idx="522">
                  <c:v>781.64</c:v>
                </c:pt>
                <c:pt idx="523">
                  <c:v>785.15</c:v>
                </c:pt>
                <c:pt idx="524">
                  <c:v>777.82999999999993</c:v>
                </c:pt>
                <c:pt idx="525">
                  <c:v>764.28000000000009</c:v>
                </c:pt>
                <c:pt idx="526">
                  <c:v>764.9</c:v>
                </c:pt>
                <c:pt idx="527">
                  <c:v>759.91</c:v>
                </c:pt>
                <c:pt idx="528">
                  <c:v>748.51</c:v>
                </c:pt>
                <c:pt idx="529">
                  <c:v>754.18000000000006</c:v>
                </c:pt>
                <c:pt idx="530">
                  <c:v>757.69</c:v>
                </c:pt>
                <c:pt idx="531">
                  <c:v>729.62</c:v>
                </c:pt>
                <c:pt idx="532">
                  <c:v>712.75</c:v>
                </c:pt>
                <c:pt idx="533">
                  <c:v>697.17000000000007</c:v>
                </c:pt>
                <c:pt idx="534">
                  <c:v>697.58</c:v>
                </c:pt>
                <c:pt idx="535">
                  <c:v>695.45999999999992</c:v>
                </c:pt>
                <c:pt idx="536">
                  <c:v>727.34999999999991</c:v>
                </c:pt>
                <c:pt idx="537">
                  <c:v>747.87</c:v>
                </c:pt>
                <c:pt idx="538">
                  <c:v>751.9</c:v>
                </c:pt>
                <c:pt idx="539">
                  <c:v>763.6</c:v>
                </c:pt>
                <c:pt idx="540">
                  <c:v>768.55</c:v>
                </c:pt>
                <c:pt idx="541">
                  <c:v>767.39</c:v>
                </c:pt>
                <c:pt idx="542">
                  <c:v>747.55</c:v>
                </c:pt>
                <c:pt idx="543">
                  <c:v>744.29000000000008</c:v>
                </c:pt>
                <c:pt idx="544">
                  <c:v>743.59</c:v>
                </c:pt>
                <c:pt idx="545">
                  <c:v>728.52</c:v>
                </c:pt>
                <c:pt idx="546">
                  <c:v>728.31999999999994</c:v>
                </c:pt>
                <c:pt idx="547">
                  <c:v>717.73</c:v>
                </c:pt>
                <c:pt idx="548">
                  <c:v>713.66</c:v>
                </c:pt>
                <c:pt idx="549">
                  <c:v>715.71</c:v>
                </c:pt>
                <c:pt idx="550">
                  <c:v>704.74</c:v>
                </c:pt>
                <c:pt idx="551">
                  <c:v>712.61</c:v>
                </c:pt>
                <c:pt idx="552">
                  <c:v>704.2</c:v>
                </c:pt>
                <c:pt idx="553">
                  <c:v>728.99</c:v>
                </c:pt>
                <c:pt idx="554">
                  <c:v>718.69</c:v>
                </c:pt>
                <c:pt idx="555">
                  <c:v>712.06</c:v>
                </c:pt>
                <c:pt idx="556">
                  <c:v>735.95999999999992</c:v>
                </c:pt>
                <c:pt idx="557">
                  <c:v>729.2</c:v>
                </c:pt>
                <c:pt idx="558">
                  <c:v>738.8599999999999</c:v>
                </c:pt>
                <c:pt idx="559">
                  <c:v>735.48</c:v>
                </c:pt>
                <c:pt idx="560">
                  <c:v>741.91</c:v>
                </c:pt>
                <c:pt idx="561">
                  <c:v>750.17000000000007</c:v>
                </c:pt>
                <c:pt idx="562">
                  <c:v>749.18000000000006</c:v>
                </c:pt>
                <c:pt idx="563">
                  <c:v>741.87</c:v>
                </c:pt>
                <c:pt idx="564">
                  <c:v>740.56</c:v>
                </c:pt>
                <c:pt idx="565">
                  <c:v>744.34999999999991</c:v>
                </c:pt>
                <c:pt idx="566">
                  <c:v>744.81999999999994</c:v>
                </c:pt>
                <c:pt idx="567">
                  <c:v>742.94999999999993</c:v>
                </c:pt>
                <c:pt idx="568">
                  <c:v>741.88</c:v>
                </c:pt>
                <c:pt idx="569">
                  <c:v>755.31</c:v>
                </c:pt>
                <c:pt idx="570">
                  <c:v>764.69</c:v>
                </c:pt>
                <c:pt idx="571">
                  <c:v>761.3</c:v>
                </c:pt>
                <c:pt idx="572">
                  <c:v>760.5</c:v>
                </c:pt>
                <c:pt idx="573">
                  <c:v>755.88</c:v>
                </c:pt>
                <c:pt idx="574">
                  <c:v>777.69</c:v>
                </c:pt>
                <c:pt idx="575">
                  <c:v>783.81</c:v>
                </c:pt>
                <c:pt idx="576">
                  <c:v>796.09</c:v>
                </c:pt>
                <c:pt idx="577">
                  <c:v>752.17000000000007</c:v>
                </c:pt>
                <c:pt idx="578">
                  <c:v>760.99</c:v>
                </c:pt>
                <c:pt idx="579">
                  <c:v>757.37</c:v>
                </c:pt>
                <c:pt idx="580">
                  <c:v>769.13</c:v>
                </c:pt>
                <c:pt idx="581">
                  <c:v>779.24</c:v>
                </c:pt>
                <c:pt idx="582">
                  <c:v>783.7700000000001</c:v>
                </c:pt>
                <c:pt idx="583">
                  <c:v>785.95999999999992</c:v>
                </c:pt>
                <c:pt idx="584">
                  <c:v>786.09</c:v>
                </c:pt>
                <c:pt idx="585">
                  <c:v>779.66</c:v>
                </c:pt>
                <c:pt idx="586">
                  <c:v>781.44999999999993</c:v>
                </c:pt>
                <c:pt idx="587">
                  <c:v>783.81999999999994</c:v>
                </c:pt>
                <c:pt idx="588">
                  <c:v>779.06</c:v>
                </c:pt>
                <c:pt idx="589">
                  <c:v>783.34999999999991</c:v>
                </c:pt>
                <c:pt idx="590">
                  <c:v>773</c:v>
                </c:pt>
                <c:pt idx="591">
                  <c:v>775.54</c:v>
                </c:pt>
                <c:pt idx="592">
                  <c:v>755.25</c:v>
                </c:pt>
                <c:pt idx="593">
                  <c:v>775.21</c:v>
                </c:pt>
                <c:pt idx="594">
                  <c:v>787.28000000000009</c:v>
                </c:pt>
                <c:pt idx="595">
                  <c:v>789.65</c:v>
                </c:pt>
                <c:pt idx="596">
                  <c:v>783.48</c:v>
                </c:pt>
                <c:pt idx="597">
                  <c:v>797.29000000000008</c:v>
                </c:pt>
                <c:pt idx="598">
                  <c:v>795.39</c:v>
                </c:pt>
                <c:pt idx="599">
                  <c:v>788.75</c:v>
                </c:pt>
                <c:pt idx="600">
                  <c:v>791.49</c:v>
                </c:pt>
                <c:pt idx="601">
                  <c:v>785.26</c:v>
                </c:pt>
                <c:pt idx="602">
                  <c:v>784.41</c:v>
                </c:pt>
                <c:pt idx="603">
                  <c:v>783.23</c:v>
                </c:pt>
                <c:pt idx="604">
                  <c:v>778.06</c:v>
                </c:pt>
                <c:pt idx="605">
                  <c:v>763.26</c:v>
                </c:pt>
                <c:pt idx="606">
                  <c:v>768.07</c:v>
                </c:pt>
                <c:pt idx="607">
                  <c:v>762.24</c:v>
                </c:pt>
                <c:pt idx="608">
                  <c:v>761.59</c:v>
                </c:pt>
                <c:pt idx="609">
                  <c:v>745.29000000000008</c:v>
                </c:pt>
                <c:pt idx="610">
                  <c:v>745.93999999999994</c:v>
                </c:pt>
                <c:pt idx="611">
                  <c:v>744.02</c:v>
                </c:pt>
                <c:pt idx="612">
                  <c:v>739.81999999999994</c:v>
                </c:pt>
                <c:pt idx="613">
                  <c:v>737.43</c:v>
                </c:pt>
                <c:pt idx="614">
                  <c:v>729.38</c:v>
                </c:pt>
                <c:pt idx="615">
                  <c:v>740</c:v>
                </c:pt>
                <c:pt idx="616">
                  <c:v>744.06</c:v>
                </c:pt>
                <c:pt idx="617">
                  <c:v>736.92</c:v>
                </c:pt>
                <c:pt idx="618">
                  <c:v>735.31</c:v>
                </c:pt>
                <c:pt idx="619">
                  <c:v>736</c:v>
                </c:pt>
                <c:pt idx="620">
                  <c:v>744.62</c:v>
                </c:pt>
                <c:pt idx="621">
                  <c:v>747.28000000000009</c:v>
                </c:pt>
                <c:pt idx="622">
                  <c:v>740.78000000000009</c:v>
                </c:pt>
                <c:pt idx="623">
                  <c:v>736.34999999999991</c:v>
                </c:pt>
                <c:pt idx="624">
                  <c:v>723.82999999999993</c:v>
                </c:pt>
                <c:pt idx="625">
                  <c:v>724.72</c:v>
                </c:pt>
                <c:pt idx="626">
                  <c:v>730.8</c:v>
                </c:pt>
                <c:pt idx="627">
                  <c:v>753.48</c:v>
                </c:pt>
                <c:pt idx="628">
                  <c:v>746.53</c:v>
                </c:pt>
                <c:pt idx="629">
                  <c:v>746.23</c:v>
                </c:pt>
                <c:pt idx="630">
                  <c:v>728</c:v>
                </c:pt>
                <c:pt idx="631">
                  <c:v>728.4</c:v>
                </c:pt>
                <c:pt idx="632">
                  <c:v>724.99</c:v>
                </c:pt>
                <c:pt idx="633">
                  <c:v>734.62</c:v>
                </c:pt>
                <c:pt idx="634">
                  <c:v>732.72</c:v>
                </c:pt>
                <c:pt idx="635">
                  <c:v>729.43999999999994</c:v>
                </c:pt>
                <c:pt idx="636">
                  <c:v>719.93</c:v>
                </c:pt>
                <c:pt idx="637">
                  <c:v>727.43999999999994</c:v>
                </c:pt>
                <c:pt idx="638">
                  <c:v>720.93</c:v>
                </c:pt>
                <c:pt idx="639">
                  <c:v>721</c:v>
                </c:pt>
                <c:pt idx="640">
                  <c:v>732.91</c:v>
                </c:pt>
                <c:pt idx="641">
                  <c:v>717.7</c:v>
                </c:pt>
                <c:pt idx="642">
                  <c:v>729.81</c:v>
                </c:pt>
                <c:pt idx="643">
                  <c:v>730.72</c:v>
                </c:pt>
                <c:pt idx="644">
                  <c:v>714.37</c:v>
                </c:pt>
                <c:pt idx="645">
                  <c:v>715.99</c:v>
                </c:pt>
                <c:pt idx="646">
                  <c:v>726.39</c:v>
                </c:pt>
                <c:pt idx="647">
                  <c:v>724.78000000000009</c:v>
                </c:pt>
                <c:pt idx="648">
                  <c:v>706.25</c:v>
                </c:pt>
                <c:pt idx="649">
                  <c:v>687.93</c:v>
                </c:pt>
                <c:pt idx="650">
                  <c:v>684.99</c:v>
                </c:pt>
                <c:pt idx="651">
                  <c:v>700.92</c:v>
                </c:pt>
                <c:pt idx="652">
                  <c:v>738.29000000000008</c:v>
                </c:pt>
                <c:pt idx="653">
                  <c:v>750.13</c:v>
                </c:pt>
                <c:pt idx="654">
                  <c:v>746.2</c:v>
                </c:pt>
                <c:pt idx="655">
                  <c:v>743.18000000000006</c:v>
                </c:pt>
                <c:pt idx="656">
                  <c:v>741.2700000000001</c:v>
                </c:pt>
                <c:pt idx="657">
                  <c:v>739.07</c:v>
                </c:pt>
                <c:pt idx="658">
                  <c:v>721.14</c:v>
                </c:pt>
                <c:pt idx="659">
                  <c:v>714.21</c:v>
                </c:pt>
                <c:pt idx="660">
                  <c:v>709.47</c:v>
                </c:pt>
                <c:pt idx="661">
                  <c:v>704.4</c:v>
                </c:pt>
                <c:pt idx="662">
                  <c:v>697.11</c:v>
                </c:pt>
                <c:pt idx="663">
                  <c:v>711.69</c:v>
                </c:pt>
                <c:pt idx="664">
                  <c:v>702.78000000000009</c:v>
                </c:pt>
                <c:pt idx="665">
                  <c:v>696.95999999999992</c:v>
                </c:pt>
                <c:pt idx="666">
                  <c:v>700.93999999999994</c:v>
                </c:pt>
                <c:pt idx="667">
                  <c:v>695.03</c:v>
                </c:pt>
                <c:pt idx="668">
                  <c:v>692.68000000000006</c:v>
                </c:pt>
                <c:pt idx="669">
                  <c:v>687.14</c:v>
                </c:pt>
                <c:pt idx="670">
                  <c:v>674.37</c:v>
                </c:pt>
                <c:pt idx="671">
                  <c:v>675.25</c:v>
                </c:pt>
                <c:pt idx="672">
                  <c:v>681.29000000000008</c:v>
                </c:pt>
                <c:pt idx="673">
                  <c:v>677.31999999999994</c:v>
                </c:pt>
                <c:pt idx="674">
                  <c:v>671.7</c:v>
                </c:pt>
                <c:pt idx="675">
                  <c:v>676.05</c:v>
                </c:pt>
                <c:pt idx="676">
                  <c:v>677.13</c:v>
                </c:pt>
                <c:pt idx="677">
                  <c:v>680.72</c:v>
                </c:pt>
                <c:pt idx="678">
                  <c:v>680.78000000000009</c:v>
                </c:pt>
                <c:pt idx="679">
                  <c:v>676.45999999999992</c:v>
                </c:pt>
                <c:pt idx="680">
                  <c:v>685.31999999999994</c:v>
                </c:pt>
                <c:pt idx="681">
                  <c:v>682.3</c:v>
                </c:pt>
                <c:pt idx="682">
                  <c:v>670.3599999999999</c:v>
                </c:pt>
                <c:pt idx="683">
                  <c:v>668.19</c:v>
                </c:pt>
                <c:pt idx="684">
                  <c:v>680.74</c:v>
                </c:pt>
                <c:pt idx="685">
                  <c:v>675.07</c:v>
                </c:pt>
                <c:pt idx="686">
                  <c:v>671.69</c:v>
                </c:pt>
                <c:pt idx="687">
                  <c:v>673.14</c:v>
                </c:pt>
                <c:pt idx="688">
                  <c:v>666.9</c:v>
                </c:pt>
                <c:pt idx="689">
                  <c:v>663.16</c:v>
                </c:pt>
                <c:pt idx="690">
                  <c:v>677.47</c:v>
                </c:pt>
                <c:pt idx="691">
                  <c:v>680.31</c:v>
                </c:pt>
                <c:pt idx="692">
                  <c:v>679.64</c:v>
                </c:pt>
                <c:pt idx="693">
                  <c:v>685.54</c:v>
                </c:pt>
                <c:pt idx="694">
                  <c:v>681.5</c:v>
                </c:pt>
                <c:pt idx="695">
                  <c:v>681.67000000000007</c:v>
                </c:pt>
                <c:pt idx="696">
                  <c:v>684.23</c:v>
                </c:pt>
                <c:pt idx="697">
                  <c:v>673.32999999999993</c:v>
                </c:pt>
                <c:pt idx="698">
                  <c:v>675.78000000000009</c:v>
                </c:pt>
                <c:pt idx="699">
                  <c:v>674</c:v>
                </c:pt>
                <c:pt idx="700">
                  <c:v>682.08</c:v>
                </c:pt>
                <c:pt idx="701">
                  <c:v>684.83999999999992</c:v>
                </c:pt>
                <c:pt idx="702">
                  <c:v>681.58</c:v>
                </c:pt>
                <c:pt idx="703">
                  <c:v>676.04</c:v>
                </c:pt>
                <c:pt idx="704">
                  <c:v>678.44999999999993</c:v>
                </c:pt>
                <c:pt idx="705">
                  <c:v>675.5</c:v>
                </c:pt>
                <c:pt idx="706">
                  <c:v>678.18000000000006</c:v>
                </c:pt>
                <c:pt idx="707">
                  <c:v>681.79000000000008</c:v>
                </c:pt>
                <c:pt idx="708">
                  <c:v>675.74</c:v>
                </c:pt>
                <c:pt idx="709">
                  <c:v>673.3599999999999</c:v>
                </c:pt>
                <c:pt idx="710">
                  <c:v>673.62</c:v>
                </c:pt>
                <c:pt idx="711">
                  <c:v>679.51</c:v>
                </c:pt>
                <c:pt idx="712">
                  <c:v>680.73</c:v>
                </c:pt>
                <c:pt idx="713">
                  <c:v>688.43</c:v>
                </c:pt>
                <c:pt idx="714">
                  <c:v>689.18000000000006</c:v>
                </c:pt>
                <c:pt idx="715">
                  <c:v>691.91</c:v>
                </c:pt>
                <c:pt idx="716">
                  <c:v>687.81</c:v>
                </c:pt>
                <c:pt idx="717">
                  <c:v>694.58</c:v>
                </c:pt>
                <c:pt idx="718">
                  <c:v>693.52</c:v>
                </c:pt>
                <c:pt idx="719">
                  <c:v>689.84999999999991</c:v>
                </c:pt>
                <c:pt idx="720">
                  <c:v>682.13</c:v>
                </c:pt>
                <c:pt idx="721">
                  <c:v>680.3599999999999</c:v>
                </c:pt>
                <c:pt idx="722">
                  <c:v>678.97</c:v>
                </c:pt>
                <c:pt idx="723">
                  <c:v>678.82999999999993</c:v>
                </c:pt>
                <c:pt idx="724">
                  <c:v>686.13</c:v>
                </c:pt>
                <c:pt idx="725">
                  <c:v>677.48</c:v>
                </c:pt>
                <c:pt idx="726">
                  <c:v>675.03</c:v>
                </c:pt>
                <c:pt idx="727">
                  <c:v>672.91</c:v>
                </c:pt>
                <c:pt idx="728">
                  <c:v>684.74</c:v>
                </c:pt>
                <c:pt idx="729">
                  <c:v>679.25</c:v>
                </c:pt>
                <c:pt idx="730">
                  <c:v>672.66</c:v>
                </c:pt>
                <c:pt idx="731">
                  <c:v>682.39</c:v>
                </c:pt>
                <c:pt idx="732">
                  <c:v>693.05</c:v>
                </c:pt>
                <c:pt idx="733">
                  <c:v>692.38</c:v>
                </c:pt>
                <c:pt idx="734">
                  <c:v>702</c:v>
                </c:pt>
                <c:pt idx="735">
                  <c:v>702.32999999999993</c:v>
                </c:pt>
                <c:pt idx="736">
                  <c:v>693.41</c:v>
                </c:pt>
                <c:pt idx="737">
                  <c:v>690.73</c:v>
                </c:pt>
                <c:pt idx="738">
                  <c:v>689.3599999999999</c:v>
                </c:pt>
                <c:pt idx="739">
                  <c:v>683.43</c:v>
                </c:pt>
                <c:pt idx="740">
                  <c:v>692.4</c:v>
                </c:pt>
                <c:pt idx="741">
                  <c:v>694.17000000000007</c:v>
                </c:pt>
                <c:pt idx="742">
                  <c:v>695.81</c:v>
                </c:pt>
                <c:pt idx="743">
                  <c:v>699.05</c:v>
                </c:pt>
                <c:pt idx="744">
                  <c:v>701.73</c:v>
                </c:pt>
                <c:pt idx="745">
                  <c:v>695.7700000000001</c:v>
                </c:pt>
                <c:pt idx="746">
                  <c:v>698.24</c:v>
                </c:pt>
                <c:pt idx="747">
                  <c:v>693.11</c:v>
                </c:pt>
                <c:pt idx="748">
                  <c:v>695.44999999999993</c:v>
                </c:pt>
                <c:pt idx="749">
                  <c:v>689.11</c:v>
                </c:pt>
                <c:pt idx="750">
                  <c:v>692.93</c:v>
                </c:pt>
                <c:pt idx="751">
                  <c:v>682.16</c:v>
                </c:pt>
                <c:pt idx="752">
                  <c:v>689.38</c:v>
                </c:pt>
                <c:pt idx="753">
                  <c:v>681.33999999999992</c:v>
                </c:pt>
                <c:pt idx="754">
                  <c:v>662.04</c:v>
                </c:pt>
                <c:pt idx="755">
                  <c:v>660.72</c:v>
                </c:pt>
                <c:pt idx="756">
                  <c:v>667.44999999999993</c:v>
                </c:pt>
                <c:pt idx="757">
                  <c:v>671.2700000000001</c:v>
                </c:pt>
                <c:pt idx="758">
                  <c:v>662.43</c:v>
                </c:pt>
                <c:pt idx="759">
                  <c:v>667.39</c:v>
                </c:pt>
                <c:pt idx="760">
                  <c:v>667.42</c:v>
                </c:pt>
                <c:pt idx="761">
                  <c:v>662.18000000000006</c:v>
                </c:pt>
                <c:pt idx="762">
                  <c:v>665.41</c:v>
                </c:pt>
                <c:pt idx="763">
                  <c:v>654.66</c:v>
                </c:pt>
                <c:pt idx="764">
                  <c:v>652.76</c:v>
                </c:pt>
                <c:pt idx="765">
                  <c:v>643.80999999999983</c:v>
                </c:pt>
                <c:pt idx="766">
                  <c:v>643.04999999999984</c:v>
                </c:pt>
                <c:pt idx="767">
                  <c:v>650.89</c:v>
                </c:pt>
                <c:pt idx="768">
                  <c:v>645.20000000000005</c:v>
                </c:pt>
                <c:pt idx="769">
                  <c:v>650.97</c:v>
                </c:pt>
                <c:pt idx="770">
                  <c:v>652.48</c:v>
                </c:pt>
                <c:pt idx="771">
                  <c:v>651.9</c:v>
                </c:pt>
                <c:pt idx="772">
                  <c:v>649.53</c:v>
                </c:pt>
                <c:pt idx="773">
                  <c:v>642.67999999999995</c:v>
                </c:pt>
                <c:pt idx="774">
                  <c:v>644.97</c:v>
                </c:pt>
                <c:pt idx="775">
                  <c:v>637.12</c:v>
                </c:pt>
                <c:pt idx="776">
                  <c:v>637.79000000000008</c:v>
                </c:pt>
                <c:pt idx="777">
                  <c:v>636.7700000000001</c:v>
                </c:pt>
                <c:pt idx="778">
                  <c:v>623.30999999999983</c:v>
                </c:pt>
                <c:pt idx="779">
                  <c:v>618.33999999999992</c:v>
                </c:pt>
                <c:pt idx="780">
                  <c:v>617.91999999999996</c:v>
                </c:pt>
                <c:pt idx="781">
                  <c:v>615.15</c:v>
                </c:pt>
                <c:pt idx="782">
                  <c:v>618.5</c:v>
                </c:pt>
                <c:pt idx="783">
                  <c:v>617.51</c:v>
                </c:pt>
                <c:pt idx="784">
                  <c:v>620.51</c:v>
                </c:pt>
                <c:pt idx="785">
                  <c:v>616.66</c:v>
                </c:pt>
                <c:pt idx="786">
                  <c:v>613.04999999999984</c:v>
                </c:pt>
                <c:pt idx="787">
                  <c:v>611.33999999999992</c:v>
                </c:pt>
                <c:pt idx="788">
                  <c:v>614.88</c:v>
                </c:pt>
                <c:pt idx="789">
                  <c:v>601.63</c:v>
                </c:pt>
                <c:pt idx="790">
                  <c:v>607.83999999999992</c:v>
                </c:pt>
                <c:pt idx="791">
                  <c:v>593.75</c:v>
                </c:pt>
                <c:pt idx="792">
                  <c:v>596.95999999999992</c:v>
                </c:pt>
                <c:pt idx="793">
                  <c:v>611.13</c:v>
                </c:pt>
                <c:pt idx="794">
                  <c:v>610.57000000000005</c:v>
                </c:pt>
                <c:pt idx="795">
                  <c:v>608.59</c:v>
                </c:pt>
                <c:pt idx="796">
                  <c:v>612.14</c:v>
                </c:pt>
                <c:pt idx="797">
                  <c:v>604</c:v>
                </c:pt>
                <c:pt idx="798">
                  <c:v>600.1</c:v>
                </c:pt>
                <c:pt idx="799">
                  <c:v>586.05999999999983</c:v>
                </c:pt>
                <c:pt idx="800">
                  <c:v>584.32999999999993</c:v>
                </c:pt>
                <c:pt idx="801">
                  <c:v>580.84999999999991</c:v>
                </c:pt>
                <c:pt idx="802">
                  <c:v>575.28000000000009</c:v>
                </c:pt>
                <c:pt idx="803">
                  <c:v>582.78000000000009</c:v>
                </c:pt>
                <c:pt idx="804">
                  <c:v>588.94999999999993</c:v>
                </c:pt>
                <c:pt idx="805">
                  <c:v>597.3599999999999</c:v>
                </c:pt>
                <c:pt idx="806">
                  <c:v>606.02</c:v>
                </c:pt>
                <c:pt idx="807">
                  <c:v>606</c:v>
                </c:pt>
                <c:pt idx="808">
                  <c:v>607.24</c:v>
                </c:pt>
                <c:pt idx="809">
                  <c:v>607.81999999999994</c:v>
                </c:pt>
                <c:pt idx="810">
                  <c:v>608.49</c:v>
                </c:pt>
                <c:pt idx="811">
                  <c:v>616.79000000000008</c:v>
                </c:pt>
                <c:pt idx="812">
                  <c:v>619.11</c:v>
                </c:pt>
                <c:pt idx="813">
                  <c:v>622.44999999999993</c:v>
                </c:pt>
                <c:pt idx="814">
                  <c:v>624.49</c:v>
                </c:pt>
                <c:pt idx="815">
                  <c:v>618.76</c:v>
                </c:pt>
                <c:pt idx="816">
                  <c:v>617.42999999999984</c:v>
                </c:pt>
                <c:pt idx="817">
                  <c:v>621.29999999999995</c:v>
                </c:pt>
                <c:pt idx="818">
                  <c:v>616.64</c:v>
                </c:pt>
                <c:pt idx="819">
                  <c:v>618.6</c:v>
                </c:pt>
                <c:pt idx="820">
                  <c:v>615.48</c:v>
                </c:pt>
                <c:pt idx="821">
                  <c:v>602.45999999999992</c:v>
                </c:pt>
                <c:pt idx="822">
                  <c:v>597.92999999999984</c:v>
                </c:pt>
                <c:pt idx="823">
                  <c:v>605.83999999999992</c:v>
                </c:pt>
                <c:pt idx="824">
                  <c:v>604.73</c:v>
                </c:pt>
                <c:pt idx="825">
                  <c:v>602.39</c:v>
                </c:pt>
                <c:pt idx="826">
                  <c:v>598.37</c:v>
                </c:pt>
                <c:pt idx="827">
                  <c:v>605.80999999999983</c:v>
                </c:pt>
                <c:pt idx="828">
                  <c:v>581.04999999999984</c:v>
                </c:pt>
                <c:pt idx="829">
                  <c:v>587.94999999999993</c:v>
                </c:pt>
                <c:pt idx="830">
                  <c:v>588.07000000000005</c:v>
                </c:pt>
                <c:pt idx="831">
                  <c:v>590.54999999999984</c:v>
                </c:pt>
                <c:pt idx="832">
                  <c:v>585.49</c:v>
                </c:pt>
                <c:pt idx="833">
                  <c:v>575.72</c:v>
                </c:pt>
                <c:pt idx="834">
                  <c:v>577.71</c:v>
                </c:pt>
                <c:pt idx="835">
                  <c:v>568.54999999999984</c:v>
                </c:pt>
                <c:pt idx="836">
                  <c:v>568.98</c:v>
                </c:pt>
                <c:pt idx="837">
                  <c:v>571.38</c:v>
                </c:pt>
                <c:pt idx="838">
                  <c:v>569.21</c:v>
                </c:pt>
                <c:pt idx="839">
                  <c:v>567.5</c:v>
                </c:pt>
                <c:pt idx="840">
                  <c:v>568.51</c:v>
                </c:pt>
                <c:pt idx="841">
                  <c:v>568.59</c:v>
                </c:pt>
                <c:pt idx="842">
                  <c:v>568.05999999999983</c:v>
                </c:pt>
                <c:pt idx="843">
                  <c:v>567.11</c:v>
                </c:pt>
                <c:pt idx="844">
                  <c:v>573.72</c:v>
                </c:pt>
                <c:pt idx="845">
                  <c:v>568.79999999999995</c:v>
                </c:pt>
                <c:pt idx="846">
                  <c:v>570.87</c:v>
                </c:pt>
                <c:pt idx="847">
                  <c:v>566.39</c:v>
                </c:pt>
                <c:pt idx="848">
                  <c:v>562.23</c:v>
                </c:pt>
                <c:pt idx="849">
                  <c:v>566.04999999999984</c:v>
                </c:pt>
                <c:pt idx="850">
                  <c:v>559.15</c:v>
                </c:pt>
                <c:pt idx="851">
                  <c:v>554.3599999999999</c:v>
                </c:pt>
                <c:pt idx="852">
                  <c:v>552.17999999999995</c:v>
                </c:pt>
                <c:pt idx="853">
                  <c:v>553.52</c:v>
                </c:pt>
                <c:pt idx="854">
                  <c:v>551.45999999999992</c:v>
                </c:pt>
                <c:pt idx="855">
                  <c:v>550.04</c:v>
                </c:pt>
                <c:pt idx="856">
                  <c:v>549.72</c:v>
                </c:pt>
                <c:pt idx="857">
                  <c:v>539.57000000000005</c:v>
                </c:pt>
                <c:pt idx="858">
                  <c:v>536.04999999999984</c:v>
                </c:pt>
                <c:pt idx="859">
                  <c:v>531.57000000000005</c:v>
                </c:pt>
                <c:pt idx="860">
                  <c:v>521.93999999999994</c:v>
                </c:pt>
                <c:pt idx="861">
                  <c:v>526.93999999999994</c:v>
                </c:pt>
                <c:pt idx="862">
                  <c:v>517.03</c:v>
                </c:pt>
                <c:pt idx="863">
                  <c:v>507.59</c:v>
                </c:pt>
                <c:pt idx="864">
                  <c:v>504.58</c:v>
                </c:pt>
                <c:pt idx="865">
                  <c:v>505.98999999999995</c:v>
                </c:pt>
                <c:pt idx="866">
                  <c:v>506.35</c:v>
                </c:pt>
                <c:pt idx="867">
                  <c:v>501.78</c:v>
                </c:pt>
                <c:pt idx="868">
                  <c:v>509.1</c:v>
                </c:pt>
                <c:pt idx="869">
                  <c:v>508.32</c:v>
                </c:pt>
                <c:pt idx="870">
                  <c:v>517.79999999999995</c:v>
                </c:pt>
                <c:pt idx="871">
                  <c:v>511.71999999999997</c:v>
                </c:pt>
                <c:pt idx="872">
                  <c:v>512.93999999999994</c:v>
                </c:pt>
                <c:pt idx="873">
                  <c:v>518.11</c:v>
                </c:pt>
                <c:pt idx="874">
                  <c:v>513.29999999999995</c:v>
                </c:pt>
                <c:pt idx="875">
                  <c:v>508.01</c:v>
                </c:pt>
                <c:pt idx="876">
                  <c:v>509.66</c:v>
                </c:pt>
                <c:pt idx="877">
                  <c:v>507.84000000000003</c:v>
                </c:pt>
                <c:pt idx="878">
                  <c:v>508.38</c:v>
                </c:pt>
                <c:pt idx="879">
                  <c:v>504.62</c:v>
                </c:pt>
                <c:pt idx="880">
                  <c:v>508.63</c:v>
                </c:pt>
                <c:pt idx="881">
                  <c:v>507.78999999999996</c:v>
                </c:pt>
                <c:pt idx="882">
                  <c:v>505.38</c:v>
                </c:pt>
                <c:pt idx="883">
                  <c:v>526.43999999999994</c:v>
                </c:pt>
                <c:pt idx="884">
                  <c:v>532.30999999999983</c:v>
                </c:pt>
                <c:pt idx="885">
                  <c:v>536.72</c:v>
                </c:pt>
                <c:pt idx="886">
                  <c:v>540.84999999999991</c:v>
                </c:pt>
                <c:pt idx="887">
                  <c:v>530.57000000000005</c:v>
                </c:pt>
                <c:pt idx="888">
                  <c:v>530</c:v>
                </c:pt>
                <c:pt idx="889">
                  <c:v>530.32999999999993</c:v>
                </c:pt>
                <c:pt idx="890">
                  <c:v>527.3599999999999</c:v>
                </c:pt>
                <c:pt idx="891">
                  <c:v>528.13</c:v>
                </c:pt>
                <c:pt idx="892">
                  <c:v>536</c:v>
                </c:pt>
                <c:pt idx="893">
                  <c:v>538.04</c:v>
                </c:pt>
                <c:pt idx="894">
                  <c:v>534.97</c:v>
                </c:pt>
                <c:pt idx="895">
                  <c:v>537.13</c:v>
                </c:pt>
                <c:pt idx="896">
                  <c:v>536.55999999999983</c:v>
                </c:pt>
                <c:pt idx="897">
                  <c:v>538.83999999999992</c:v>
                </c:pt>
                <c:pt idx="898">
                  <c:v>538.7700000000001</c:v>
                </c:pt>
                <c:pt idx="899">
                  <c:v>538.48</c:v>
                </c:pt>
                <c:pt idx="900">
                  <c:v>535.94999999999993</c:v>
                </c:pt>
                <c:pt idx="901">
                  <c:v>540.92999999999984</c:v>
                </c:pt>
                <c:pt idx="902">
                  <c:v>537.45999999999992</c:v>
                </c:pt>
                <c:pt idx="903">
                  <c:v>537.78000000000009</c:v>
                </c:pt>
                <c:pt idx="904">
                  <c:v>537.95999999999992</c:v>
                </c:pt>
                <c:pt idx="905">
                  <c:v>536.83999999999992</c:v>
                </c:pt>
                <c:pt idx="906">
                  <c:v>533.9</c:v>
                </c:pt>
                <c:pt idx="907">
                  <c:v>529.03</c:v>
                </c:pt>
                <c:pt idx="908">
                  <c:v>530.66999999999996</c:v>
                </c:pt>
                <c:pt idx="909">
                  <c:v>524.03</c:v>
                </c:pt>
                <c:pt idx="910">
                  <c:v>524.58000000000004</c:v>
                </c:pt>
                <c:pt idx="911">
                  <c:v>525.47</c:v>
                </c:pt>
                <c:pt idx="912">
                  <c:v>525.99</c:v>
                </c:pt>
                <c:pt idx="913">
                  <c:v>517.26</c:v>
                </c:pt>
                <c:pt idx="914">
                  <c:v>519.6</c:v>
                </c:pt>
                <c:pt idx="915">
                  <c:v>518.07000000000005</c:v>
                </c:pt>
                <c:pt idx="916">
                  <c:v>519.49</c:v>
                </c:pt>
                <c:pt idx="917">
                  <c:v>514.41</c:v>
                </c:pt>
                <c:pt idx="918">
                  <c:v>517.03</c:v>
                </c:pt>
                <c:pt idx="919">
                  <c:v>521.83999999999992</c:v>
                </c:pt>
                <c:pt idx="920">
                  <c:v>510.04</c:v>
                </c:pt>
                <c:pt idx="921">
                  <c:v>513.22</c:v>
                </c:pt>
                <c:pt idx="922">
                  <c:v>514.57000000000005</c:v>
                </c:pt>
                <c:pt idx="923">
                  <c:v>514.81999999999994</c:v>
                </c:pt>
                <c:pt idx="924">
                  <c:v>507.71999999999997</c:v>
                </c:pt>
                <c:pt idx="925">
                  <c:v>511.91999999999996</c:v>
                </c:pt>
                <c:pt idx="926">
                  <c:v>515.16999999999996</c:v>
                </c:pt>
                <c:pt idx="927">
                  <c:v>520.55999999999983</c:v>
                </c:pt>
                <c:pt idx="928">
                  <c:v>524.69000000000005</c:v>
                </c:pt>
                <c:pt idx="929">
                  <c:v>531.81999999999994</c:v>
                </c:pt>
                <c:pt idx="930">
                  <c:v>533.51</c:v>
                </c:pt>
                <c:pt idx="931">
                  <c:v>533.66</c:v>
                </c:pt>
                <c:pt idx="932">
                  <c:v>533.44999999999993</c:v>
                </c:pt>
                <c:pt idx="933">
                  <c:v>534.02</c:v>
                </c:pt>
                <c:pt idx="934">
                  <c:v>538.66</c:v>
                </c:pt>
                <c:pt idx="935">
                  <c:v>535.11</c:v>
                </c:pt>
                <c:pt idx="936">
                  <c:v>538.24</c:v>
                </c:pt>
                <c:pt idx="937">
                  <c:v>539.45999999999992</c:v>
                </c:pt>
                <c:pt idx="938">
                  <c:v>535.30999999999983</c:v>
                </c:pt>
                <c:pt idx="939">
                  <c:v>536.81999999999994</c:v>
                </c:pt>
                <c:pt idx="940">
                  <c:v>536.24</c:v>
                </c:pt>
                <c:pt idx="941">
                  <c:v>535.31999999999994</c:v>
                </c:pt>
                <c:pt idx="942">
                  <c:v>532.4</c:v>
                </c:pt>
                <c:pt idx="943">
                  <c:v>532</c:v>
                </c:pt>
                <c:pt idx="944">
                  <c:v>530.66999999999996</c:v>
                </c:pt>
                <c:pt idx="945">
                  <c:v>532.93999999999994</c:v>
                </c:pt>
                <c:pt idx="946">
                  <c:v>530.79000000000008</c:v>
                </c:pt>
                <c:pt idx="947">
                  <c:v>527.99</c:v>
                </c:pt>
                <c:pt idx="948">
                  <c:v>526.98</c:v>
                </c:pt>
                <c:pt idx="949">
                  <c:v>524.33999999999992</c:v>
                </c:pt>
                <c:pt idx="950">
                  <c:v>524.80999999999983</c:v>
                </c:pt>
                <c:pt idx="951">
                  <c:v>523.1</c:v>
                </c:pt>
                <c:pt idx="952">
                  <c:v>524.37</c:v>
                </c:pt>
                <c:pt idx="953">
                  <c:v>529.1</c:v>
                </c:pt>
                <c:pt idx="954">
                  <c:v>532.48</c:v>
                </c:pt>
                <c:pt idx="955">
                  <c:v>532.57000000000005</c:v>
                </c:pt>
                <c:pt idx="956">
                  <c:v>540.78000000000009</c:v>
                </c:pt>
                <c:pt idx="957">
                  <c:v>537.93999999999994</c:v>
                </c:pt>
                <c:pt idx="958">
                  <c:v>541.15</c:v>
                </c:pt>
                <c:pt idx="959">
                  <c:v>528.11</c:v>
                </c:pt>
                <c:pt idx="960">
                  <c:v>531.42999999999984</c:v>
                </c:pt>
                <c:pt idx="961">
                  <c:v>532.5</c:v>
                </c:pt>
                <c:pt idx="962">
                  <c:v>527.47</c:v>
                </c:pt>
                <c:pt idx="963">
                  <c:v>533.33999999999992</c:v>
                </c:pt>
                <c:pt idx="964">
                  <c:v>520.25</c:v>
                </c:pt>
                <c:pt idx="965">
                  <c:v>540.9</c:v>
                </c:pt>
                <c:pt idx="966">
                  <c:v>541.66</c:v>
                </c:pt>
                <c:pt idx="967">
                  <c:v>534.87</c:v>
                </c:pt>
                <c:pt idx="968">
                  <c:v>528.74</c:v>
                </c:pt>
                <c:pt idx="969">
                  <c:v>532.76</c:v>
                </c:pt>
                <c:pt idx="970">
                  <c:v>527.02</c:v>
                </c:pt>
                <c:pt idx="971">
                  <c:v>524.28000000000009</c:v>
                </c:pt>
                <c:pt idx="972">
                  <c:v>529.4</c:v>
                </c:pt>
                <c:pt idx="973">
                  <c:v>533.11</c:v>
                </c:pt>
                <c:pt idx="974">
                  <c:v>543.38</c:v>
                </c:pt>
                <c:pt idx="975">
                  <c:v>535.91999999999996</c:v>
                </c:pt>
                <c:pt idx="976">
                  <c:v>530.8599999999999</c:v>
                </c:pt>
                <c:pt idx="977">
                  <c:v>524.6</c:v>
                </c:pt>
                <c:pt idx="978">
                  <c:v>526.73</c:v>
                </c:pt>
                <c:pt idx="979">
                  <c:v>530.05999999999983</c:v>
                </c:pt>
                <c:pt idx="980">
                  <c:v>529.54</c:v>
                </c:pt>
                <c:pt idx="981">
                  <c:v>526.79000000000008</c:v>
                </c:pt>
                <c:pt idx="982">
                  <c:v>533.89</c:v>
                </c:pt>
                <c:pt idx="983">
                  <c:v>529.62</c:v>
                </c:pt>
                <c:pt idx="984">
                  <c:v>531.44999999999993</c:v>
                </c:pt>
                <c:pt idx="985">
                  <c:v>522.31999999999994</c:v>
                </c:pt>
                <c:pt idx="986">
                  <c:v>525.88</c:v>
                </c:pt>
                <c:pt idx="987">
                  <c:v>526.25</c:v>
                </c:pt>
                <c:pt idx="988">
                  <c:v>521.54999999999984</c:v>
                </c:pt>
                <c:pt idx="989">
                  <c:v>519.4</c:v>
                </c:pt>
                <c:pt idx="990">
                  <c:v>516.16</c:v>
                </c:pt>
                <c:pt idx="991">
                  <c:v>522.14</c:v>
                </c:pt>
                <c:pt idx="992">
                  <c:v>519.70000000000005</c:v>
                </c:pt>
                <c:pt idx="993">
                  <c:v>515.28000000000009</c:v>
                </c:pt>
                <c:pt idx="994">
                  <c:v>511.28</c:v>
                </c:pt>
                <c:pt idx="995">
                  <c:v>514.59</c:v>
                </c:pt>
                <c:pt idx="996">
                  <c:v>527.45999999999992</c:v>
                </c:pt>
                <c:pt idx="997">
                  <c:v>525.48</c:v>
                </c:pt>
                <c:pt idx="998">
                  <c:v>519</c:v>
                </c:pt>
                <c:pt idx="999">
                  <c:v>526.12</c:v>
                </c:pt>
                <c:pt idx="1000">
                  <c:v>535.61</c:v>
                </c:pt>
                <c:pt idx="1001">
                  <c:v>535.47</c:v>
                </c:pt>
                <c:pt idx="1002">
                  <c:v>536.54</c:v>
                </c:pt>
                <c:pt idx="1003">
                  <c:v>537.1</c:v>
                </c:pt>
                <c:pt idx="1004">
                  <c:v>527.43999999999994</c:v>
                </c:pt>
                <c:pt idx="1005">
                  <c:v>525.71</c:v>
                </c:pt>
                <c:pt idx="1006">
                  <c:v>522.75</c:v>
                </c:pt>
                <c:pt idx="1007">
                  <c:v>528.9</c:v>
                </c:pt>
                <c:pt idx="1008">
                  <c:v>530.39</c:v>
                </c:pt>
                <c:pt idx="1009">
                  <c:v>536.8599999999999</c:v>
                </c:pt>
                <c:pt idx="1010">
                  <c:v>533</c:v>
                </c:pt>
                <c:pt idx="1011">
                  <c:v>533.3599999999999</c:v>
                </c:pt>
                <c:pt idx="1012">
                  <c:v>538.34999999999991</c:v>
                </c:pt>
                <c:pt idx="1013">
                  <c:v>539.44999999999993</c:v>
                </c:pt>
                <c:pt idx="1014">
                  <c:v>533.25</c:v>
                </c:pt>
                <c:pt idx="1015">
                  <c:v>528.74</c:v>
                </c:pt>
                <c:pt idx="1016">
                  <c:v>540.91</c:v>
                </c:pt>
                <c:pt idx="1017">
                  <c:v>539.98</c:v>
                </c:pt>
                <c:pt idx="1018">
                  <c:v>541.63</c:v>
                </c:pt>
                <c:pt idx="1019">
                  <c:v>541.99</c:v>
                </c:pt>
                <c:pt idx="1020">
                  <c:v>541.5</c:v>
                </c:pt>
                <c:pt idx="1021">
                  <c:v>543.83999999999992</c:v>
                </c:pt>
                <c:pt idx="1022">
                  <c:v>538.55999999999983</c:v>
                </c:pt>
                <c:pt idx="1023">
                  <c:v>541.23</c:v>
                </c:pt>
                <c:pt idx="1024">
                  <c:v>538.43999999999994</c:v>
                </c:pt>
                <c:pt idx="1025">
                  <c:v>538.45999999999992</c:v>
                </c:pt>
                <c:pt idx="1026">
                  <c:v>535.04</c:v>
                </c:pt>
                <c:pt idx="1027">
                  <c:v>539.29999999999995</c:v>
                </c:pt>
                <c:pt idx="1028">
                  <c:v>542.21</c:v>
                </c:pt>
                <c:pt idx="1029">
                  <c:v>538.95999999999992</c:v>
                </c:pt>
                <c:pt idx="1030">
                  <c:v>538.59</c:v>
                </c:pt>
                <c:pt idx="1031">
                  <c:v>536.33999999999992</c:v>
                </c:pt>
                <c:pt idx="1032">
                  <c:v>542</c:v>
                </c:pt>
                <c:pt idx="1033">
                  <c:v>539.08000000000004</c:v>
                </c:pt>
                <c:pt idx="1034">
                  <c:v>540.79999999999995</c:v>
                </c:pt>
                <c:pt idx="1035">
                  <c:v>542.07000000000005</c:v>
                </c:pt>
                <c:pt idx="1036">
                  <c:v>536.12</c:v>
                </c:pt>
                <c:pt idx="1037">
                  <c:v>526.42999999999984</c:v>
                </c:pt>
                <c:pt idx="1038">
                  <c:v>534.4</c:v>
                </c:pt>
                <c:pt idx="1039">
                  <c:v>517.16</c:v>
                </c:pt>
                <c:pt idx="1040">
                  <c:v>487.32</c:v>
                </c:pt>
                <c:pt idx="1041">
                  <c:v>486.19</c:v>
                </c:pt>
                <c:pt idx="1042">
                  <c:v>483.06</c:v>
                </c:pt>
                <c:pt idx="1043">
                  <c:v>495.06</c:v>
                </c:pt>
                <c:pt idx="1044">
                  <c:v>498.91999999999996</c:v>
                </c:pt>
                <c:pt idx="1045">
                  <c:v>492.94</c:v>
                </c:pt>
                <c:pt idx="1046">
                  <c:v>501.03</c:v>
                </c:pt>
                <c:pt idx="1047">
                  <c:v>503.6</c:v>
                </c:pt>
                <c:pt idx="1048">
                  <c:v>499.25</c:v>
                </c:pt>
                <c:pt idx="1049">
                  <c:v>499.28999999999996</c:v>
                </c:pt>
                <c:pt idx="1050">
                  <c:v>503.38</c:v>
                </c:pt>
                <c:pt idx="1051">
                  <c:v>502.24</c:v>
                </c:pt>
                <c:pt idx="1052">
                  <c:v>505.86</c:v>
                </c:pt>
                <c:pt idx="1053">
                  <c:v>495.46999999999997</c:v>
                </c:pt>
                <c:pt idx="1054">
                  <c:v>495.08</c:v>
                </c:pt>
                <c:pt idx="1055">
                  <c:v>495.78</c:v>
                </c:pt>
                <c:pt idx="1056">
                  <c:v>486.38</c:v>
                </c:pt>
                <c:pt idx="1057">
                  <c:v>490</c:v>
                </c:pt>
                <c:pt idx="1058">
                  <c:v>492.45</c:v>
                </c:pt>
                <c:pt idx="1059">
                  <c:v>489.07</c:v>
                </c:pt>
                <c:pt idx="1060">
                  <c:v>483.59</c:v>
                </c:pt>
                <c:pt idx="1061">
                  <c:v>478.77</c:v>
                </c:pt>
                <c:pt idx="1062">
                  <c:v>475.5</c:v>
                </c:pt>
                <c:pt idx="1063">
                  <c:v>474.11</c:v>
                </c:pt>
              </c:numCache>
            </c:numRef>
          </c:val>
        </c:ser>
        <c:ser>
          <c:idx val="1"/>
          <c:order val="1"/>
          <c:tx>
            <c:strRef>
              <c:f>Sheet1!$C$1</c:f>
              <c:strCache>
                <c:ptCount val="1"/>
                <c:pt idx="0">
                  <c:v>ORLY US Equity</c:v>
                </c:pt>
              </c:strCache>
            </c:strRef>
          </c:tx>
          <c:spPr>
            <a:ln>
              <a:solidFill>
                <a:srgbClr val="00B050"/>
              </a:solidFill>
            </a:ln>
          </c:spPr>
          <c:marker>
            <c:symbol val="none"/>
          </c:marker>
          <c:cat>
            <c:numRef>
              <c:f>Sheet1!$A$2:$A$1065</c:f>
              <c:numCache>
                <c:formatCode>m/d/yyyy</c:formatCode>
                <c:ptCount val="1064"/>
                <c:pt idx="0">
                  <c:v>43182</c:v>
                </c:pt>
                <c:pt idx="1">
                  <c:v>43181</c:v>
                </c:pt>
                <c:pt idx="2">
                  <c:v>43180</c:v>
                </c:pt>
                <c:pt idx="3">
                  <c:v>43179</c:v>
                </c:pt>
                <c:pt idx="4">
                  <c:v>43178</c:v>
                </c:pt>
                <c:pt idx="5">
                  <c:v>43175</c:v>
                </c:pt>
                <c:pt idx="6">
                  <c:v>43174</c:v>
                </c:pt>
                <c:pt idx="7">
                  <c:v>43173</c:v>
                </c:pt>
                <c:pt idx="8">
                  <c:v>43172</c:v>
                </c:pt>
                <c:pt idx="9">
                  <c:v>43171</c:v>
                </c:pt>
                <c:pt idx="10">
                  <c:v>43168</c:v>
                </c:pt>
                <c:pt idx="11">
                  <c:v>43167</c:v>
                </c:pt>
                <c:pt idx="12">
                  <c:v>43166</c:v>
                </c:pt>
                <c:pt idx="13">
                  <c:v>43165</c:v>
                </c:pt>
                <c:pt idx="14">
                  <c:v>43164</c:v>
                </c:pt>
                <c:pt idx="15">
                  <c:v>43161</c:v>
                </c:pt>
                <c:pt idx="16">
                  <c:v>43160</c:v>
                </c:pt>
                <c:pt idx="17">
                  <c:v>43159</c:v>
                </c:pt>
                <c:pt idx="18">
                  <c:v>43158</c:v>
                </c:pt>
                <c:pt idx="19">
                  <c:v>43157</c:v>
                </c:pt>
                <c:pt idx="20">
                  <c:v>43154</c:v>
                </c:pt>
                <c:pt idx="21">
                  <c:v>43153</c:v>
                </c:pt>
                <c:pt idx="22">
                  <c:v>43152</c:v>
                </c:pt>
                <c:pt idx="23">
                  <c:v>43151</c:v>
                </c:pt>
                <c:pt idx="24">
                  <c:v>43147</c:v>
                </c:pt>
                <c:pt idx="25">
                  <c:v>43146</c:v>
                </c:pt>
                <c:pt idx="26">
                  <c:v>43145</c:v>
                </c:pt>
                <c:pt idx="27">
                  <c:v>43144</c:v>
                </c:pt>
                <c:pt idx="28">
                  <c:v>43143</c:v>
                </c:pt>
                <c:pt idx="29">
                  <c:v>43140</c:v>
                </c:pt>
                <c:pt idx="30">
                  <c:v>43139</c:v>
                </c:pt>
                <c:pt idx="31">
                  <c:v>43138</c:v>
                </c:pt>
                <c:pt idx="32">
                  <c:v>43137</c:v>
                </c:pt>
                <c:pt idx="33">
                  <c:v>43136</c:v>
                </c:pt>
                <c:pt idx="34">
                  <c:v>43133</c:v>
                </c:pt>
                <c:pt idx="35">
                  <c:v>43132</c:v>
                </c:pt>
                <c:pt idx="36">
                  <c:v>43131</c:v>
                </c:pt>
                <c:pt idx="37">
                  <c:v>43130</c:v>
                </c:pt>
                <c:pt idx="38">
                  <c:v>43129</c:v>
                </c:pt>
                <c:pt idx="39">
                  <c:v>43126</c:v>
                </c:pt>
                <c:pt idx="40">
                  <c:v>43125</c:v>
                </c:pt>
                <c:pt idx="41">
                  <c:v>43124</c:v>
                </c:pt>
                <c:pt idx="42">
                  <c:v>43123</c:v>
                </c:pt>
                <c:pt idx="43">
                  <c:v>43122</c:v>
                </c:pt>
                <c:pt idx="44">
                  <c:v>43119</c:v>
                </c:pt>
                <c:pt idx="45">
                  <c:v>43118</c:v>
                </c:pt>
                <c:pt idx="46">
                  <c:v>43117</c:v>
                </c:pt>
                <c:pt idx="47">
                  <c:v>43116</c:v>
                </c:pt>
                <c:pt idx="48">
                  <c:v>43112</c:v>
                </c:pt>
                <c:pt idx="49">
                  <c:v>43111</c:v>
                </c:pt>
                <c:pt idx="50">
                  <c:v>43110</c:v>
                </c:pt>
                <c:pt idx="51">
                  <c:v>43109</c:v>
                </c:pt>
                <c:pt idx="52">
                  <c:v>43108</c:v>
                </c:pt>
                <c:pt idx="53">
                  <c:v>43105</c:v>
                </c:pt>
                <c:pt idx="54">
                  <c:v>43104</c:v>
                </c:pt>
                <c:pt idx="55">
                  <c:v>43103</c:v>
                </c:pt>
                <c:pt idx="56">
                  <c:v>43102</c:v>
                </c:pt>
                <c:pt idx="57">
                  <c:v>43098</c:v>
                </c:pt>
                <c:pt idx="58">
                  <c:v>43097</c:v>
                </c:pt>
                <c:pt idx="59">
                  <c:v>43096</c:v>
                </c:pt>
                <c:pt idx="60">
                  <c:v>43095</c:v>
                </c:pt>
                <c:pt idx="61">
                  <c:v>43091</c:v>
                </c:pt>
                <c:pt idx="62">
                  <c:v>43090</c:v>
                </c:pt>
                <c:pt idx="63">
                  <c:v>43089</c:v>
                </c:pt>
                <c:pt idx="64">
                  <c:v>43088</c:v>
                </c:pt>
                <c:pt idx="65">
                  <c:v>43087</c:v>
                </c:pt>
                <c:pt idx="66">
                  <c:v>43084</c:v>
                </c:pt>
                <c:pt idx="67">
                  <c:v>43083</c:v>
                </c:pt>
                <c:pt idx="68">
                  <c:v>43082</c:v>
                </c:pt>
                <c:pt idx="69">
                  <c:v>43081</c:v>
                </c:pt>
                <c:pt idx="70">
                  <c:v>43080</c:v>
                </c:pt>
                <c:pt idx="71">
                  <c:v>43077</c:v>
                </c:pt>
                <c:pt idx="72">
                  <c:v>43076</c:v>
                </c:pt>
                <c:pt idx="73">
                  <c:v>43075</c:v>
                </c:pt>
                <c:pt idx="74">
                  <c:v>43074</c:v>
                </c:pt>
                <c:pt idx="75">
                  <c:v>43073</c:v>
                </c:pt>
                <c:pt idx="76">
                  <c:v>43070</c:v>
                </c:pt>
                <c:pt idx="77">
                  <c:v>43069</c:v>
                </c:pt>
                <c:pt idx="78">
                  <c:v>43068</c:v>
                </c:pt>
                <c:pt idx="79">
                  <c:v>43067</c:v>
                </c:pt>
                <c:pt idx="80">
                  <c:v>43066</c:v>
                </c:pt>
                <c:pt idx="81">
                  <c:v>43063</c:v>
                </c:pt>
                <c:pt idx="82">
                  <c:v>43061</c:v>
                </c:pt>
                <c:pt idx="83">
                  <c:v>43060</c:v>
                </c:pt>
                <c:pt idx="84">
                  <c:v>43059</c:v>
                </c:pt>
                <c:pt idx="85">
                  <c:v>43056</c:v>
                </c:pt>
                <c:pt idx="86">
                  <c:v>43055</c:v>
                </c:pt>
                <c:pt idx="87">
                  <c:v>43054</c:v>
                </c:pt>
                <c:pt idx="88">
                  <c:v>43053</c:v>
                </c:pt>
                <c:pt idx="89">
                  <c:v>43052</c:v>
                </c:pt>
                <c:pt idx="90">
                  <c:v>43049</c:v>
                </c:pt>
                <c:pt idx="91">
                  <c:v>43048</c:v>
                </c:pt>
                <c:pt idx="92">
                  <c:v>43047</c:v>
                </c:pt>
                <c:pt idx="93">
                  <c:v>43046</c:v>
                </c:pt>
                <c:pt idx="94">
                  <c:v>43045</c:v>
                </c:pt>
                <c:pt idx="95">
                  <c:v>43042</c:v>
                </c:pt>
                <c:pt idx="96">
                  <c:v>43041</c:v>
                </c:pt>
                <c:pt idx="97">
                  <c:v>43040</c:v>
                </c:pt>
                <c:pt idx="98">
                  <c:v>43039</c:v>
                </c:pt>
                <c:pt idx="99">
                  <c:v>43038</c:v>
                </c:pt>
                <c:pt idx="100">
                  <c:v>43035</c:v>
                </c:pt>
                <c:pt idx="101">
                  <c:v>43034</c:v>
                </c:pt>
                <c:pt idx="102">
                  <c:v>43033</c:v>
                </c:pt>
                <c:pt idx="103">
                  <c:v>43032</c:v>
                </c:pt>
                <c:pt idx="104">
                  <c:v>43031</c:v>
                </c:pt>
                <c:pt idx="105">
                  <c:v>43028</c:v>
                </c:pt>
                <c:pt idx="106">
                  <c:v>43027</c:v>
                </c:pt>
                <c:pt idx="107">
                  <c:v>43026</c:v>
                </c:pt>
                <c:pt idx="108">
                  <c:v>43025</c:v>
                </c:pt>
                <c:pt idx="109">
                  <c:v>43024</c:v>
                </c:pt>
                <c:pt idx="110">
                  <c:v>43021</c:v>
                </c:pt>
                <c:pt idx="111">
                  <c:v>43020</c:v>
                </c:pt>
                <c:pt idx="112">
                  <c:v>43019</c:v>
                </c:pt>
                <c:pt idx="113">
                  <c:v>43018</c:v>
                </c:pt>
                <c:pt idx="114">
                  <c:v>43017</c:v>
                </c:pt>
                <c:pt idx="115">
                  <c:v>43014</c:v>
                </c:pt>
                <c:pt idx="116">
                  <c:v>43013</c:v>
                </c:pt>
                <c:pt idx="117">
                  <c:v>43012</c:v>
                </c:pt>
                <c:pt idx="118">
                  <c:v>43011</c:v>
                </c:pt>
                <c:pt idx="119">
                  <c:v>43010</c:v>
                </c:pt>
                <c:pt idx="120">
                  <c:v>43007</c:v>
                </c:pt>
                <c:pt idx="121">
                  <c:v>43006</c:v>
                </c:pt>
                <c:pt idx="122">
                  <c:v>43005</c:v>
                </c:pt>
                <c:pt idx="123">
                  <c:v>43004</c:v>
                </c:pt>
                <c:pt idx="124">
                  <c:v>43003</c:v>
                </c:pt>
                <c:pt idx="125">
                  <c:v>43000</c:v>
                </c:pt>
                <c:pt idx="126">
                  <c:v>42999</c:v>
                </c:pt>
                <c:pt idx="127">
                  <c:v>42998</c:v>
                </c:pt>
                <c:pt idx="128">
                  <c:v>42997</c:v>
                </c:pt>
                <c:pt idx="129">
                  <c:v>42996</c:v>
                </c:pt>
                <c:pt idx="130">
                  <c:v>42993</c:v>
                </c:pt>
                <c:pt idx="131">
                  <c:v>42992</c:v>
                </c:pt>
                <c:pt idx="132">
                  <c:v>42991</c:v>
                </c:pt>
                <c:pt idx="133">
                  <c:v>42990</c:v>
                </c:pt>
                <c:pt idx="134">
                  <c:v>42989</c:v>
                </c:pt>
                <c:pt idx="135">
                  <c:v>42986</c:v>
                </c:pt>
                <c:pt idx="136">
                  <c:v>42985</c:v>
                </c:pt>
                <c:pt idx="137">
                  <c:v>42984</c:v>
                </c:pt>
                <c:pt idx="138">
                  <c:v>42983</c:v>
                </c:pt>
                <c:pt idx="139">
                  <c:v>42979</c:v>
                </c:pt>
                <c:pt idx="140">
                  <c:v>42978</c:v>
                </c:pt>
                <c:pt idx="141">
                  <c:v>42977</c:v>
                </c:pt>
                <c:pt idx="142">
                  <c:v>42976</c:v>
                </c:pt>
                <c:pt idx="143">
                  <c:v>42975</c:v>
                </c:pt>
                <c:pt idx="144">
                  <c:v>42972</c:v>
                </c:pt>
                <c:pt idx="145">
                  <c:v>42971</c:v>
                </c:pt>
                <c:pt idx="146">
                  <c:v>42970</c:v>
                </c:pt>
                <c:pt idx="147">
                  <c:v>42969</c:v>
                </c:pt>
                <c:pt idx="148">
                  <c:v>42968</c:v>
                </c:pt>
                <c:pt idx="149">
                  <c:v>42965</c:v>
                </c:pt>
                <c:pt idx="150">
                  <c:v>42964</c:v>
                </c:pt>
                <c:pt idx="151">
                  <c:v>42963</c:v>
                </c:pt>
                <c:pt idx="152">
                  <c:v>42962</c:v>
                </c:pt>
                <c:pt idx="153">
                  <c:v>42961</c:v>
                </c:pt>
                <c:pt idx="154">
                  <c:v>42958</c:v>
                </c:pt>
                <c:pt idx="155">
                  <c:v>42957</c:v>
                </c:pt>
                <c:pt idx="156">
                  <c:v>42956</c:v>
                </c:pt>
                <c:pt idx="157">
                  <c:v>42955</c:v>
                </c:pt>
                <c:pt idx="158">
                  <c:v>42954</c:v>
                </c:pt>
                <c:pt idx="159">
                  <c:v>42951</c:v>
                </c:pt>
                <c:pt idx="160">
                  <c:v>42950</c:v>
                </c:pt>
                <c:pt idx="161">
                  <c:v>42949</c:v>
                </c:pt>
                <c:pt idx="162">
                  <c:v>42948</c:v>
                </c:pt>
                <c:pt idx="163">
                  <c:v>42947</c:v>
                </c:pt>
                <c:pt idx="164">
                  <c:v>42944</c:v>
                </c:pt>
                <c:pt idx="165">
                  <c:v>42943</c:v>
                </c:pt>
                <c:pt idx="166">
                  <c:v>42942</c:v>
                </c:pt>
                <c:pt idx="167">
                  <c:v>42941</c:v>
                </c:pt>
                <c:pt idx="168">
                  <c:v>42940</c:v>
                </c:pt>
                <c:pt idx="169">
                  <c:v>42937</c:v>
                </c:pt>
                <c:pt idx="170">
                  <c:v>42936</c:v>
                </c:pt>
                <c:pt idx="171">
                  <c:v>42935</c:v>
                </c:pt>
                <c:pt idx="172">
                  <c:v>42934</c:v>
                </c:pt>
                <c:pt idx="173">
                  <c:v>42933</c:v>
                </c:pt>
                <c:pt idx="174">
                  <c:v>42930</c:v>
                </c:pt>
                <c:pt idx="175">
                  <c:v>42929</c:v>
                </c:pt>
                <c:pt idx="176">
                  <c:v>42928</c:v>
                </c:pt>
                <c:pt idx="177">
                  <c:v>42927</c:v>
                </c:pt>
                <c:pt idx="178">
                  <c:v>42926</c:v>
                </c:pt>
                <c:pt idx="179">
                  <c:v>42923</c:v>
                </c:pt>
                <c:pt idx="180">
                  <c:v>42922</c:v>
                </c:pt>
                <c:pt idx="181">
                  <c:v>42921</c:v>
                </c:pt>
                <c:pt idx="182">
                  <c:v>42919</c:v>
                </c:pt>
                <c:pt idx="183">
                  <c:v>42916</c:v>
                </c:pt>
                <c:pt idx="184">
                  <c:v>42915</c:v>
                </c:pt>
                <c:pt idx="185">
                  <c:v>42914</c:v>
                </c:pt>
                <c:pt idx="186">
                  <c:v>42913</c:v>
                </c:pt>
                <c:pt idx="187">
                  <c:v>42912</c:v>
                </c:pt>
                <c:pt idx="188">
                  <c:v>42909</c:v>
                </c:pt>
                <c:pt idx="189">
                  <c:v>42908</c:v>
                </c:pt>
                <c:pt idx="190">
                  <c:v>42907</c:v>
                </c:pt>
                <c:pt idx="191">
                  <c:v>42906</c:v>
                </c:pt>
                <c:pt idx="192">
                  <c:v>42905</c:v>
                </c:pt>
                <c:pt idx="193">
                  <c:v>42902</c:v>
                </c:pt>
                <c:pt idx="194">
                  <c:v>42901</c:v>
                </c:pt>
                <c:pt idx="195">
                  <c:v>42900</c:v>
                </c:pt>
                <c:pt idx="196">
                  <c:v>42899</c:v>
                </c:pt>
                <c:pt idx="197">
                  <c:v>42898</c:v>
                </c:pt>
                <c:pt idx="198">
                  <c:v>42895</c:v>
                </c:pt>
                <c:pt idx="199">
                  <c:v>42894</c:v>
                </c:pt>
                <c:pt idx="200">
                  <c:v>42893</c:v>
                </c:pt>
                <c:pt idx="201">
                  <c:v>42892</c:v>
                </c:pt>
                <c:pt idx="202">
                  <c:v>42891</c:v>
                </c:pt>
                <c:pt idx="203">
                  <c:v>42888</c:v>
                </c:pt>
                <c:pt idx="204">
                  <c:v>42887</c:v>
                </c:pt>
                <c:pt idx="205">
                  <c:v>42886</c:v>
                </c:pt>
                <c:pt idx="206">
                  <c:v>42885</c:v>
                </c:pt>
                <c:pt idx="207">
                  <c:v>42881</c:v>
                </c:pt>
                <c:pt idx="208">
                  <c:v>42880</c:v>
                </c:pt>
                <c:pt idx="209">
                  <c:v>42879</c:v>
                </c:pt>
                <c:pt idx="210">
                  <c:v>42878</c:v>
                </c:pt>
                <c:pt idx="211">
                  <c:v>42877</c:v>
                </c:pt>
                <c:pt idx="212">
                  <c:v>42874</c:v>
                </c:pt>
                <c:pt idx="213">
                  <c:v>42873</c:v>
                </c:pt>
                <c:pt idx="214">
                  <c:v>42872</c:v>
                </c:pt>
                <c:pt idx="215">
                  <c:v>42871</c:v>
                </c:pt>
                <c:pt idx="216">
                  <c:v>42870</c:v>
                </c:pt>
                <c:pt idx="217">
                  <c:v>42867</c:v>
                </c:pt>
                <c:pt idx="218">
                  <c:v>42866</c:v>
                </c:pt>
                <c:pt idx="219">
                  <c:v>42865</c:v>
                </c:pt>
                <c:pt idx="220">
                  <c:v>42864</c:v>
                </c:pt>
                <c:pt idx="221">
                  <c:v>42863</c:v>
                </c:pt>
                <c:pt idx="222">
                  <c:v>42860</c:v>
                </c:pt>
                <c:pt idx="223">
                  <c:v>42859</c:v>
                </c:pt>
                <c:pt idx="224">
                  <c:v>42858</c:v>
                </c:pt>
                <c:pt idx="225">
                  <c:v>42857</c:v>
                </c:pt>
                <c:pt idx="226">
                  <c:v>42856</c:v>
                </c:pt>
                <c:pt idx="227">
                  <c:v>42853</c:v>
                </c:pt>
                <c:pt idx="228">
                  <c:v>42852</c:v>
                </c:pt>
                <c:pt idx="229">
                  <c:v>42851</c:v>
                </c:pt>
                <c:pt idx="230">
                  <c:v>42850</c:v>
                </c:pt>
                <c:pt idx="231">
                  <c:v>42849</c:v>
                </c:pt>
                <c:pt idx="232">
                  <c:v>42846</c:v>
                </c:pt>
                <c:pt idx="233">
                  <c:v>42845</c:v>
                </c:pt>
                <c:pt idx="234">
                  <c:v>42844</c:v>
                </c:pt>
                <c:pt idx="235">
                  <c:v>42843</c:v>
                </c:pt>
                <c:pt idx="236">
                  <c:v>42842</c:v>
                </c:pt>
                <c:pt idx="237">
                  <c:v>42838</c:v>
                </c:pt>
                <c:pt idx="238">
                  <c:v>42837</c:v>
                </c:pt>
                <c:pt idx="239">
                  <c:v>42836</c:v>
                </c:pt>
                <c:pt idx="240">
                  <c:v>42835</c:v>
                </c:pt>
                <c:pt idx="241">
                  <c:v>42832</c:v>
                </c:pt>
                <c:pt idx="242">
                  <c:v>42831</c:v>
                </c:pt>
                <c:pt idx="243">
                  <c:v>42830</c:v>
                </c:pt>
                <c:pt idx="244">
                  <c:v>42829</c:v>
                </c:pt>
                <c:pt idx="245">
                  <c:v>42828</c:v>
                </c:pt>
                <c:pt idx="246">
                  <c:v>42825</c:v>
                </c:pt>
                <c:pt idx="247">
                  <c:v>42824</c:v>
                </c:pt>
                <c:pt idx="248">
                  <c:v>42823</c:v>
                </c:pt>
                <c:pt idx="249">
                  <c:v>42822</c:v>
                </c:pt>
                <c:pt idx="250">
                  <c:v>42821</c:v>
                </c:pt>
                <c:pt idx="251">
                  <c:v>42818</c:v>
                </c:pt>
                <c:pt idx="252">
                  <c:v>42817</c:v>
                </c:pt>
                <c:pt idx="253">
                  <c:v>42816</c:v>
                </c:pt>
                <c:pt idx="254">
                  <c:v>42815</c:v>
                </c:pt>
                <c:pt idx="255">
                  <c:v>42814</c:v>
                </c:pt>
                <c:pt idx="256">
                  <c:v>42811</c:v>
                </c:pt>
                <c:pt idx="257">
                  <c:v>42810</c:v>
                </c:pt>
                <c:pt idx="258">
                  <c:v>42809</c:v>
                </c:pt>
                <c:pt idx="259">
                  <c:v>42808</c:v>
                </c:pt>
                <c:pt idx="260">
                  <c:v>42807</c:v>
                </c:pt>
                <c:pt idx="261">
                  <c:v>42804</c:v>
                </c:pt>
                <c:pt idx="262">
                  <c:v>42803</c:v>
                </c:pt>
                <c:pt idx="263">
                  <c:v>42802</c:v>
                </c:pt>
                <c:pt idx="264">
                  <c:v>42801</c:v>
                </c:pt>
                <c:pt idx="265">
                  <c:v>42800</c:v>
                </c:pt>
                <c:pt idx="266">
                  <c:v>42797</c:v>
                </c:pt>
                <c:pt idx="267">
                  <c:v>42796</c:v>
                </c:pt>
                <c:pt idx="268">
                  <c:v>42795</c:v>
                </c:pt>
                <c:pt idx="269">
                  <c:v>42794</c:v>
                </c:pt>
                <c:pt idx="270">
                  <c:v>42793</c:v>
                </c:pt>
                <c:pt idx="271">
                  <c:v>42790</c:v>
                </c:pt>
                <c:pt idx="272">
                  <c:v>42789</c:v>
                </c:pt>
                <c:pt idx="273">
                  <c:v>42788</c:v>
                </c:pt>
                <c:pt idx="274">
                  <c:v>42787</c:v>
                </c:pt>
                <c:pt idx="275">
                  <c:v>42783</c:v>
                </c:pt>
                <c:pt idx="276">
                  <c:v>42782</c:v>
                </c:pt>
                <c:pt idx="277">
                  <c:v>42781</c:v>
                </c:pt>
                <c:pt idx="278">
                  <c:v>42780</c:v>
                </c:pt>
                <c:pt idx="279">
                  <c:v>42779</c:v>
                </c:pt>
                <c:pt idx="280">
                  <c:v>42776</c:v>
                </c:pt>
                <c:pt idx="281">
                  <c:v>42775</c:v>
                </c:pt>
                <c:pt idx="282">
                  <c:v>42774</c:v>
                </c:pt>
                <c:pt idx="283">
                  <c:v>42773</c:v>
                </c:pt>
                <c:pt idx="284">
                  <c:v>42772</c:v>
                </c:pt>
                <c:pt idx="285">
                  <c:v>42769</c:v>
                </c:pt>
                <c:pt idx="286">
                  <c:v>42768</c:v>
                </c:pt>
                <c:pt idx="287">
                  <c:v>42767</c:v>
                </c:pt>
                <c:pt idx="288">
                  <c:v>42766</c:v>
                </c:pt>
                <c:pt idx="289">
                  <c:v>42765</c:v>
                </c:pt>
                <c:pt idx="290">
                  <c:v>42762</c:v>
                </c:pt>
                <c:pt idx="291">
                  <c:v>42761</c:v>
                </c:pt>
                <c:pt idx="292">
                  <c:v>42760</c:v>
                </c:pt>
                <c:pt idx="293">
                  <c:v>42759</c:v>
                </c:pt>
                <c:pt idx="294">
                  <c:v>42758</c:v>
                </c:pt>
                <c:pt idx="295">
                  <c:v>42755</c:v>
                </c:pt>
                <c:pt idx="296">
                  <c:v>42754</c:v>
                </c:pt>
                <c:pt idx="297">
                  <c:v>42753</c:v>
                </c:pt>
                <c:pt idx="298">
                  <c:v>42752</c:v>
                </c:pt>
                <c:pt idx="299">
                  <c:v>42748</c:v>
                </c:pt>
                <c:pt idx="300">
                  <c:v>42747</c:v>
                </c:pt>
                <c:pt idx="301">
                  <c:v>42746</c:v>
                </c:pt>
                <c:pt idx="302">
                  <c:v>42745</c:v>
                </c:pt>
                <c:pt idx="303">
                  <c:v>42744</c:v>
                </c:pt>
                <c:pt idx="304">
                  <c:v>42741</c:v>
                </c:pt>
                <c:pt idx="305">
                  <c:v>42740</c:v>
                </c:pt>
                <c:pt idx="306">
                  <c:v>42739</c:v>
                </c:pt>
                <c:pt idx="307">
                  <c:v>42738</c:v>
                </c:pt>
                <c:pt idx="308">
                  <c:v>42734</c:v>
                </c:pt>
                <c:pt idx="309">
                  <c:v>42733</c:v>
                </c:pt>
                <c:pt idx="310">
                  <c:v>42732</c:v>
                </c:pt>
                <c:pt idx="311">
                  <c:v>42731</c:v>
                </c:pt>
                <c:pt idx="312">
                  <c:v>42727</c:v>
                </c:pt>
                <c:pt idx="313">
                  <c:v>42726</c:v>
                </c:pt>
                <c:pt idx="314">
                  <c:v>42725</c:v>
                </c:pt>
                <c:pt idx="315">
                  <c:v>42724</c:v>
                </c:pt>
                <c:pt idx="316">
                  <c:v>42723</c:v>
                </c:pt>
                <c:pt idx="317">
                  <c:v>42720</c:v>
                </c:pt>
                <c:pt idx="318">
                  <c:v>42719</c:v>
                </c:pt>
                <c:pt idx="319">
                  <c:v>42718</c:v>
                </c:pt>
                <c:pt idx="320">
                  <c:v>42717</c:v>
                </c:pt>
                <c:pt idx="321">
                  <c:v>42716</c:v>
                </c:pt>
                <c:pt idx="322">
                  <c:v>42713</c:v>
                </c:pt>
                <c:pt idx="323">
                  <c:v>42712</c:v>
                </c:pt>
                <c:pt idx="324">
                  <c:v>42711</c:v>
                </c:pt>
                <c:pt idx="325">
                  <c:v>42710</c:v>
                </c:pt>
                <c:pt idx="326">
                  <c:v>42709</c:v>
                </c:pt>
                <c:pt idx="327">
                  <c:v>42706</c:v>
                </c:pt>
                <c:pt idx="328">
                  <c:v>42705</c:v>
                </c:pt>
                <c:pt idx="329">
                  <c:v>42704</c:v>
                </c:pt>
                <c:pt idx="330">
                  <c:v>42703</c:v>
                </c:pt>
                <c:pt idx="331">
                  <c:v>42702</c:v>
                </c:pt>
                <c:pt idx="332">
                  <c:v>42699</c:v>
                </c:pt>
                <c:pt idx="333">
                  <c:v>42697</c:v>
                </c:pt>
                <c:pt idx="334">
                  <c:v>42696</c:v>
                </c:pt>
                <c:pt idx="335">
                  <c:v>42695</c:v>
                </c:pt>
                <c:pt idx="336">
                  <c:v>42692</c:v>
                </c:pt>
                <c:pt idx="337">
                  <c:v>42691</c:v>
                </c:pt>
                <c:pt idx="338">
                  <c:v>42690</c:v>
                </c:pt>
                <c:pt idx="339">
                  <c:v>42689</c:v>
                </c:pt>
                <c:pt idx="340">
                  <c:v>42688</c:v>
                </c:pt>
                <c:pt idx="341">
                  <c:v>42685</c:v>
                </c:pt>
                <c:pt idx="342">
                  <c:v>42684</c:v>
                </c:pt>
                <c:pt idx="343">
                  <c:v>42683</c:v>
                </c:pt>
                <c:pt idx="344">
                  <c:v>42682</c:v>
                </c:pt>
                <c:pt idx="345">
                  <c:v>42681</c:v>
                </c:pt>
                <c:pt idx="346">
                  <c:v>42678</c:v>
                </c:pt>
                <c:pt idx="347">
                  <c:v>42677</c:v>
                </c:pt>
                <c:pt idx="348">
                  <c:v>42676</c:v>
                </c:pt>
                <c:pt idx="349">
                  <c:v>42675</c:v>
                </c:pt>
                <c:pt idx="350">
                  <c:v>42674</c:v>
                </c:pt>
                <c:pt idx="351">
                  <c:v>42671</c:v>
                </c:pt>
                <c:pt idx="352">
                  <c:v>42670</c:v>
                </c:pt>
                <c:pt idx="353">
                  <c:v>42669</c:v>
                </c:pt>
                <c:pt idx="354">
                  <c:v>42668</c:v>
                </c:pt>
                <c:pt idx="355">
                  <c:v>42667</c:v>
                </c:pt>
                <c:pt idx="356">
                  <c:v>42664</c:v>
                </c:pt>
                <c:pt idx="357">
                  <c:v>42663</c:v>
                </c:pt>
                <c:pt idx="358">
                  <c:v>42662</c:v>
                </c:pt>
                <c:pt idx="359">
                  <c:v>42661</c:v>
                </c:pt>
                <c:pt idx="360">
                  <c:v>42660</c:v>
                </c:pt>
                <c:pt idx="361">
                  <c:v>42657</c:v>
                </c:pt>
                <c:pt idx="362">
                  <c:v>42656</c:v>
                </c:pt>
                <c:pt idx="363">
                  <c:v>42655</c:v>
                </c:pt>
                <c:pt idx="364">
                  <c:v>42654</c:v>
                </c:pt>
                <c:pt idx="365">
                  <c:v>42653</c:v>
                </c:pt>
                <c:pt idx="366">
                  <c:v>42650</c:v>
                </c:pt>
                <c:pt idx="367">
                  <c:v>42649</c:v>
                </c:pt>
                <c:pt idx="368">
                  <c:v>42648</c:v>
                </c:pt>
                <c:pt idx="369">
                  <c:v>42647</c:v>
                </c:pt>
                <c:pt idx="370">
                  <c:v>42646</c:v>
                </c:pt>
                <c:pt idx="371">
                  <c:v>42643</c:v>
                </c:pt>
                <c:pt idx="372">
                  <c:v>42642</c:v>
                </c:pt>
                <c:pt idx="373">
                  <c:v>42641</c:v>
                </c:pt>
                <c:pt idx="374">
                  <c:v>42640</c:v>
                </c:pt>
                <c:pt idx="375">
                  <c:v>42639</c:v>
                </c:pt>
                <c:pt idx="376">
                  <c:v>42636</c:v>
                </c:pt>
                <c:pt idx="377">
                  <c:v>42635</c:v>
                </c:pt>
                <c:pt idx="378">
                  <c:v>42634</c:v>
                </c:pt>
                <c:pt idx="379">
                  <c:v>42633</c:v>
                </c:pt>
                <c:pt idx="380">
                  <c:v>42632</c:v>
                </c:pt>
                <c:pt idx="381">
                  <c:v>42629</c:v>
                </c:pt>
                <c:pt idx="382">
                  <c:v>42628</c:v>
                </c:pt>
                <c:pt idx="383">
                  <c:v>42627</c:v>
                </c:pt>
                <c:pt idx="384">
                  <c:v>42626</c:v>
                </c:pt>
                <c:pt idx="385">
                  <c:v>42625</c:v>
                </c:pt>
                <c:pt idx="386">
                  <c:v>42622</c:v>
                </c:pt>
                <c:pt idx="387">
                  <c:v>42621</c:v>
                </c:pt>
                <c:pt idx="388">
                  <c:v>42620</c:v>
                </c:pt>
                <c:pt idx="389">
                  <c:v>42619</c:v>
                </c:pt>
                <c:pt idx="390">
                  <c:v>42615</c:v>
                </c:pt>
                <c:pt idx="391">
                  <c:v>42614</c:v>
                </c:pt>
                <c:pt idx="392">
                  <c:v>42613</c:v>
                </c:pt>
                <c:pt idx="393">
                  <c:v>42612</c:v>
                </c:pt>
                <c:pt idx="394">
                  <c:v>42611</c:v>
                </c:pt>
                <c:pt idx="395">
                  <c:v>42608</c:v>
                </c:pt>
                <c:pt idx="396">
                  <c:v>42607</c:v>
                </c:pt>
                <c:pt idx="397">
                  <c:v>42606</c:v>
                </c:pt>
                <c:pt idx="398">
                  <c:v>42605</c:v>
                </c:pt>
                <c:pt idx="399">
                  <c:v>42604</c:v>
                </c:pt>
                <c:pt idx="400">
                  <c:v>42601</c:v>
                </c:pt>
                <c:pt idx="401">
                  <c:v>42600</c:v>
                </c:pt>
                <c:pt idx="402">
                  <c:v>42599</c:v>
                </c:pt>
                <c:pt idx="403">
                  <c:v>42598</c:v>
                </c:pt>
                <c:pt idx="404">
                  <c:v>42597</c:v>
                </c:pt>
                <c:pt idx="405">
                  <c:v>42594</c:v>
                </c:pt>
                <c:pt idx="406">
                  <c:v>42593</c:v>
                </c:pt>
                <c:pt idx="407">
                  <c:v>42592</c:v>
                </c:pt>
                <c:pt idx="408">
                  <c:v>42591</c:v>
                </c:pt>
                <c:pt idx="409">
                  <c:v>42590</c:v>
                </c:pt>
                <c:pt idx="410">
                  <c:v>42587</c:v>
                </c:pt>
                <c:pt idx="411">
                  <c:v>42586</c:v>
                </c:pt>
                <c:pt idx="412">
                  <c:v>42585</c:v>
                </c:pt>
                <c:pt idx="413">
                  <c:v>42584</c:v>
                </c:pt>
                <c:pt idx="414">
                  <c:v>42583</c:v>
                </c:pt>
                <c:pt idx="415">
                  <c:v>42580</c:v>
                </c:pt>
                <c:pt idx="416">
                  <c:v>42579</c:v>
                </c:pt>
                <c:pt idx="417">
                  <c:v>42578</c:v>
                </c:pt>
                <c:pt idx="418">
                  <c:v>42577</c:v>
                </c:pt>
                <c:pt idx="419">
                  <c:v>42576</c:v>
                </c:pt>
                <c:pt idx="420">
                  <c:v>42573</c:v>
                </c:pt>
                <c:pt idx="421">
                  <c:v>42572</c:v>
                </c:pt>
                <c:pt idx="422">
                  <c:v>42571</c:v>
                </c:pt>
                <c:pt idx="423">
                  <c:v>42570</c:v>
                </c:pt>
                <c:pt idx="424">
                  <c:v>42569</c:v>
                </c:pt>
                <c:pt idx="425">
                  <c:v>42566</c:v>
                </c:pt>
                <c:pt idx="426">
                  <c:v>42565</c:v>
                </c:pt>
                <c:pt idx="427">
                  <c:v>42564</c:v>
                </c:pt>
                <c:pt idx="428">
                  <c:v>42563</c:v>
                </c:pt>
                <c:pt idx="429">
                  <c:v>42562</c:v>
                </c:pt>
                <c:pt idx="430">
                  <c:v>42559</c:v>
                </c:pt>
                <c:pt idx="431">
                  <c:v>42558</c:v>
                </c:pt>
                <c:pt idx="432">
                  <c:v>42557</c:v>
                </c:pt>
                <c:pt idx="433">
                  <c:v>42556</c:v>
                </c:pt>
                <c:pt idx="434">
                  <c:v>42552</c:v>
                </c:pt>
                <c:pt idx="435">
                  <c:v>42551</c:v>
                </c:pt>
                <c:pt idx="436">
                  <c:v>42550</c:v>
                </c:pt>
                <c:pt idx="437">
                  <c:v>42549</c:v>
                </c:pt>
                <c:pt idx="438">
                  <c:v>42548</c:v>
                </c:pt>
                <c:pt idx="439">
                  <c:v>42545</c:v>
                </c:pt>
                <c:pt idx="440">
                  <c:v>42544</c:v>
                </c:pt>
                <c:pt idx="441">
                  <c:v>42543</c:v>
                </c:pt>
                <c:pt idx="442">
                  <c:v>42542</c:v>
                </c:pt>
                <c:pt idx="443">
                  <c:v>42541</c:v>
                </c:pt>
                <c:pt idx="444">
                  <c:v>42538</c:v>
                </c:pt>
                <c:pt idx="445">
                  <c:v>42537</c:v>
                </c:pt>
                <c:pt idx="446">
                  <c:v>42536</c:v>
                </c:pt>
                <c:pt idx="447">
                  <c:v>42535</c:v>
                </c:pt>
                <c:pt idx="448">
                  <c:v>42534</c:v>
                </c:pt>
                <c:pt idx="449">
                  <c:v>42531</c:v>
                </c:pt>
                <c:pt idx="450">
                  <c:v>42530</c:v>
                </c:pt>
                <c:pt idx="451">
                  <c:v>42529</c:v>
                </c:pt>
                <c:pt idx="452">
                  <c:v>42528</c:v>
                </c:pt>
                <c:pt idx="453">
                  <c:v>42527</c:v>
                </c:pt>
                <c:pt idx="454">
                  <c:v>42524</c:v>
                </c:pt>
                <c:pt idx="455">
                  <c:v>42523</c:v>
                </c:pt>
                <c:pt idx="456">
                  <c:v>42522</c:v>
                </c:pt>
                <c:pt idx="457">
                  <c:v>42521</c:v>
                </c:pt>
                <c:pt idx="458">
                  <c:v>42517</c:v>
                </c:pt>
                <c:pt idx="459">
                  <c:v>42516</c:v>
                </c:pt>
                <c:pt idx="460">
                  <c:v>42515</c:v>
                </c:pt>
                <c:pt idx="461">
                  <c:v>42514</c:v>
                </c:pt>
                <c:pt idx="462">
                  <c:v>42513</c:v>
                </c:pt>
                <c:pt idx="463">
                  <c:v>42510</c:v>
                </c:pt>
                <c:pt idx="464">
                  <c:v>42509</c:v>
                </c:pt>
                <c:pt idx="465">
                  <c:v>42508</c:v>
                </c:pt>
                <c:pt idx="466">
                  <c:v>42507</c:v>
                </c:pt>
                <c:pt idx="467">
                  <c:v>42506</c:v>
                </c:pt>
                <c:pt idx="468">
                  <c:v>42503</c:v>
                </c:pt>
                <c:pt idx="469">
                  <c:v>42502</c:v>
                </c:pt>
                <c:pt idx="470">
                  <c:v>42501</c:v>
                </c:pt>
                <c:pt idx="471">
                  <c:v>42500</c:v>
                </c:pt>
                <c:pt idx="472">
                  <c:v>42499</c:v>
                </c:pt>
                <c:pt idx="473">
                  <c:v>42496</c:v>
                </c:pt>
                <c:pt idx="474">
                  <c:v>42495</c:v>
                </c:pt>
                <c:pt idx="475">
                  <c:v>42494</c:v>
                </c:pt>
                <c:pt idx="476">
                  <c:v>42493</c:v>
                </c:pt>
                <c:pt idx="477">
                  <c:v>42492</c:v>
                </c:pt>
                <c:pt idx="478">
                  <c:v>42489</c:v>
                </c:pt>
                <c:pt idx="479">
                  <c:v>42488</c:v>
                </c:pt>
                <c:pt idx="480">
                  <c:v>42487</c:v>
                </c:pt>
                <c:pt idx="481">
                  <c:v>42486</c:v>
                </c:pt>
                <c:pt idx="482">
                  <c:v>42485</c:v>
                </c:pt>
                <c:pt idx="483">
                  <c:v>42482</c:v>
                </c:pt>
                <c:pt idx="484">
                  <c:v>42481</c:v>
                </c:pt>
                <c:pt idx="485">
                  <c:v>42480</c:v>
                </c:pt>
                <c:pt idx="486">
                  <c:v>42479</c:v>
                </c:pt>
                <c:pt idx="487">
                  <c:v>42478</c:v>
                </c:pt>
                <c:pt idx="488">
                  <c:v>42475</c:v>
                </c:pt>
                <c:pt idx="489">
                  <c:v>42474</c:v>
                </c:pt>
                <c:pt idx="490">
                  <c:v>42473</c:v>
                </c:pt>
                <c:pt idx="491">
                  <c:v>42472</c:v>
                </c:pt>
                <c:pt idx="492">
                  <c:v>42471</c:v>
                </c:pt>
                <c:pt idx="493">
                  <c:v>42468</c:v>
                </c:pt>
                <c:pt idx="494">
                  <c:v>42467</c:v>
                </c:pt>
                <c:pt idx="495">
                  <c:v>42466</c:v>
                </c:pt>
                <c:pt idx="496">
                  <c:v>42465</c:v>
                </c:pt>
                <c:pt idx="497">
                  <c:v>42464</c:v>
                </c:pt>
                <c:pt idx="498">
                  <c:v>42461</c:v>
                </c:pt>
                <c:pt idx="499">
                  <c:v>42460</c:v>
                </c:pt>
                <c:pt idx="500">
                  <c:v>42459</c:v>
                </c:pt>
                <c:pt idx="501">
                  <c:v>42458</c:v>
                </c:pt>
                <c:pt idx="502">
                  <c:v>42457</c:v>
                </c:pt>
                <c:pt idx="503">
                  <c:v>42453</c:v>
                </c:pt>
                <c:pt idx="504">
                  <c:v>42452</c:v>
                </c:pt>
                <c:pt idx="505">
                  <c:v>42451</c:v>
                </c:pt>
                <c:pt idx="506">
                  <c:v>42450</c:v>
                </c:pt>
                <c:pt idx="507">
                  <c:v>42447</c:v>
                </c:pt>
                <c:pt idx="508">
                  <c:v>42446</c:v>
                </c:pt>
                <c:pt idx="509">
                  <c:v>42445</c:v>
                </c:pt>
                <c:pt idx="510">
                  <c:v>42444</c:v>
                </c:pt>
                <c:pt idx="511">
                  <c:v>42443</c:v>
                </c:pt>
                <c:pt idx="512">
                  <c:v>42440</c:v>
                </c:pt>
                <c:pt idx="513">
                  <c:v>42439</c:v>
                </c:pt>
                <c:pt idx="514">
                  <c:v>42438</c:v>
                </c:pt>
                <c:pt idx="515">
                  <c:v>42437</c:v>
                </c:pt>
                <c:pt idx="516">
                  <c:v>42436</c:v>
                </c:pt>
                <c:pt idx="517">
                  <c:v>42433</c:v>
                </c:pt>
                <c:pt idx="518">
                  <c:v>42432</c:v>
                </c:pt>
                <c:pt idx="519">
                  <c:v>42431</c:v>
                </c:pt>
                <c:pt idx="520">
                  <c:v>42430</c:v>
                </c:pt>
                <c:pt idx="521">
                  <c:v>42429</c:v>
                </c:pt>
                <c:pt idx="522">
                  <c:v>42426</c:v>
                </c:pt>
                <c:pt idx="523">
                  <c:v>42425</c:v>
                </c:pt>
                <c:pt idx="524">
                  <c:v>42424</c:v>
                </c:pt>
                <c:pt idx="525">
                  <c:v>42423</c:v>
                </c:pt>
                <c:pt idx="526">
                  <c:v>42422</c:v>
                </c:pt>
                <c:pt idx="527">
                  <c:v>42419</c:v>
                </c:pt>
                <c:pt idx="528">
                  <c:v>42418</c:v>
                </c:pt>
                <c:pt idx="529">
                  <c:v>42417</c:v>
                </c:pt>
                <c:pt idx="530">
                  <c:v>42416</c:v>
                </c:pt>
                <c:pt idx="531">
                  <c:v>42412</c:v>
                </c:pt>
                <c:pt idx="532">
                  <c:v>42411</c:v>
                </c:pt>
                <c:pt idx="533">
                  <c:v>42410</c:v>
                </c:pt>
                <c:pt idx="534">
                  <c:v>42409</c:v>
                </c:pt>
                <c:pt idx="535">
                  <c:v>42408</c:v>
                </c:pt>
                <c:pt idx="536">
                  <c:v>42405</c:v>
                </c:pt>
                <c:pt idx="537">
                  <c:v>42404</c:v>
                </c:pt>
                <c:pt idx="538">
                  <c:v>42403</c:v>
                </c:pt>
                <c:pt idx="539">
                  <c:v>42402</c:v>
                </c:pt>
                <c:pt idx="540">
                  <c:v>42401</c:v>
                </c:pt>
                <c:pt idx="541">
                  <c:v>42398</c:v>
                </c:pt>
                <c:pt idx="542">
                  <c:v>42397</c:v>
                </c:pt>
                <c:pt idx="543">
                  <c:v>42396</c:v>
                </c:pt>
                <c:pt idx="544">
                  <c:v>42395</c:v>
                </c:pt>
                <c:pt idx="545">
                  <c:v>42394</c:v>
                </c:pt>
                <c:pt idx="546">
                  <c:v>42391</c:v>
                </c:pt>
                <c:pt idx="547">
                  <c:v>42390</c:v>
                </c:pt>
                <c:pt idx="548">
                  <c:v>42389</c:v>
                </c:pt>
                <c:pt idx="549">
                  <c:v>42388</c:v>
                </c:pt>
                <c:pt idx="550">
                  <c:v>42384</c:v>
                </c:pt>
                <c:pt idx="551">
                  <c:v>42383</c:v>
                </c:pt>
                <c:pt idx="552">
                  <c:v>42382</c:v>
                </c:pt>
                <c:pt idx="553">
                  <c:v>42381</c:v>
                </c:pt>
                <c:pt idx="554">
                  <c:v>42380</c:v>
                </c:pt>
                <c:pt idx="555">
                  <c:v>42377</c:v>
                </c:pt>
                <c:pt idx="556">
                  <c:v>42376</c:v>
                </c:pt>
                <c:pt idx="557">
                  <c:v>42375</c:v>
                </c:pt>
                <c:pt idx="558">
                  <c:v>42374</c:v>
                </c:pt>
                <c:pt idx="559">
                  <c:v>42373</c:v>
                </c:pt>
                <c:pt idx="560">
                  <c:v>42369</c:v>
                </c:pt>
                <c:pt idx="561">
                  <c:v>42368</c:v>
                </c:pt>
                <c:pt idx="562">
                  <c:v>42367</c:v>
                </c:pt>
                <c:pt idx="563">
                  <c:v>42366</c:v>
                </c:pt>
                <c:pt idx="564">
                  <c:v>42362</c:v>
                </c:pt>
                <c:pt idx="565">
                  <c:v>42361</c:v>
                </c:pt>
                <c:pt idx="566">
                  <c:v>42360</c:v>
                </c:pt>
                <c:pt idx="567">
                  <c:v>42359</c:v>
                </c:pt>
                <c:pt idx="568">
                  <c:v>42356</c:v>
                </c:pt>
                <c:pt idx="569">
                  <c:v>42355</c:v>
                </c:pt>
                <c:pt idx="570">
                  <c:v>42354</c:v>
                </c:pt>
                <c:pt idx="571">
                  <c:v>42353</c:v>
                </c:pt>
                <c:pt idx="572">
                  <c:v>42352</c:v>
                </c:pt>
                <c:pt idx="573">
                  <c:v>42349</c:v>
                </c:pt>
                <c:pt idx="574">
                  <c:v>42348</c:v>
                </c:pt>
                <c:pt idx="575">
                  <c:v>42347</c:v>
                </c:pt>
                <c:pt idx="576">
                  <c:v>42346</c:v>
                </c:pt>
                <c:pt idx="577">
                  <c:v>42345</c:v>
                </c:pt>
                <c:pt idx="578">
                  <c:v>42342</c:v>
                </c:pt>
                <c:pt idx="579">
                  <c:v>42341</c:v>
                </c:pt>
                <c:pt idx="580">
                  <c:v>42340</c:v>
                </c:pt>
                <c:pt idx="581">
                  <c:v>42339</c:v>
                </c:pt>
                <c:pt idx="582">
                  <c:v>42338</c:v>
                </c:pt>
                <c:pt idx="583">
                  <c:v>42335</c:v>
                </c:pt>
                <c:pt idx="584">
                  <c:v>42333</c:v>
                </c:pt>
                <c:pt idx="585">
                  <c:v>42332</c:v>
                </c:pt>
                <c:pt idx="586">
                  <c:v>42331</c:v>
                </c:pt>
                <c:pt idx="587">
                  <c:v>42328</c:v>
                </c:pt>
                <c:pt idx="588">
                  <c:v>42327</c:v>
                </c:pt>
                <c:pt idx="589">
                  <c:v>42326</c:v>
                </c:pt>
                <c:pt idx="590">
                  <c:v>42325</c:v>
                </c:pt>
                <c:pt idx="591">
                  <c:v>42324</c:v>
                </c:pt>
                <c:pt idx="592">
                  <c:v>42321</c:v>
                </c:pt>
                <c:pt idx="593">
                  <c:v>42320</c:v>
                </c:pt>
                <c:pt idx="594">
                  <c:v>42319</c:v>
                </c:pt>
                <c:pt idx="595">
                  <c:v>42318</c:v>
                </c:pt>
                <c:pt idx="596">
                  <c:v>42317</c:v>
                </c:pt>
                <c:pt idx="597">
                  <c:v>42314</c:v>
                </c:pt>
                <c:pt idx="598">
                  <c:v>42313</c:v>
                </c:pt>
                <c:pt idx="599">
                  <c:v>42312</c:v>
                </c:pt>
                <c:pt idx="600">
                  <c:v>42311</c:v>
                </c:pt>
                <c:pt idx="601">
                  <c:v>42310</c:v>
                </c:pt>
                <c:pt idx="602">
                  <c:v>42307</c:v>
                </c:pt>
                <c:pt idx="603">
                  <c:v>42306</c:v>
                </c:pt>
                <c:pt idx="604">
                  <c:v>42305</c:v>
                </c:pt>
                <c:pt idx="605">
                  <c:v>42304</c:v>
                </c:pt>
                <c:pt idx="606">
                  <c:v>42303</c:v>
                </c:pt>
                <c:pt idx="607">
                  <c:v>42300</c:v>
                </c:pt>
                <c:pt idx="608">
                  <c:v>42299</c:v>
                </c:pt>
                <c:pt idx="609">
                  <c:v>42298</c:v>
                </c:pt>
                <c:pt idx="610">
                  <c:v>42297</c:v>
                </c:pt>
                <c:pt idx="611">
                  <c:v>42296</c:v>
                </c:pt>
                <c:pt idx="612">
                  <c:v>42293</c:v>
                </c:pt>
                <c:pt idx="613">
                  <c:v>42292</c:v>
                </c:pt>
                <c:pt idx="614">
                  <c:v>42291</c:v>
                </c:pt>
                <c:pt idx="615">
                  <c:v>42290</c:v>
                </c:pt>
                <c:pt idx="616">
                  <c:v>42289</c:v>
                </c:pt>
                <c:pt idx="617">
                  <c:v>42286</c:v>
                </c:pt>
                <c:pt idx="618">
                  <c:v>42285</c:v>
                </c:pt>
                <c:pt idx="619">
                  <c:v>42284</c:v>
                </c:pt>
                <c:pt idx="620">
                  <c:v>42283</c:v>
                </c:pt>
                <c:pt idx="621">
                  <c:v>42282</c:v>
                </c:pt>
                <c:pt idx="622">
                  <c:v>42279</c:v>
                </c:pt>
                <c:pt idx="623">
                  <c:v>42278</c:v>
                </c:pt>
                <c:pt idx="624">
                  <c:v>42277</c:v>
                </c:pt>
                <c:pt idx="625">
                  <c:v>42276</c:v>
                </c:pt>
                <c:pt idx="626">
                  <c:v>42275</c:v>
                </c:pt>
                <c:pt idx="627">
                  <c:v>42272</c:v>
                </c:pt>
                <c:pt idx="628">
                  <c:v>42271</c:v>
                </c:pt>
                <c:pt idx="629">
                  <c:v>42270</c:v>
                </c:pt>
                <c:pt idx="630">
                  <c:v>42269</c:v>
                </c:pt>
                <c:pt idx="631">
                  <c:v>42268</c:v>
                </c:pt>
                <c:pt idx="632">
                  <c:v>42265</c:v>
                </c:pt>
                <c:pt idx="633">
                  <c:v>42264</c:v>
                </c:pt>
                <c:pt idx="634">
                  <c:v>42263</c:v>
                </c:pt>
                <c:pt idx="635">
                  <c:v>42262</c:v>
                </c:pt>
                <c:pt idx="636">
                  <c:v>42261</c:v>
                </c:pt>
                <c:pt idx="637">
                  <c:v>42258</c:v>
                </c:pt>
                <c:pt idx="638">
                  <c:v>42257</c:v>
                </c:pt>
                <c:pt idx="639">
                  <c:v>42256</c:v>
                </c:pt>
                <c:pt idx="640">
                  <c:v>42255</c:v>
                </c:pt>
                <c:pt idx="641">
                  <c:v>42251</c:v>
                </c:pt>
                <c:pt idx="642">
                  <c:v>42250</c:v>
                </c:pt>
                <c:pt idx="643">
                  <c:v>42249</c:v>
                </c:pt>
                <c:pt idx="644">
                  <c:v>42248</c:v>
                </c:pt>
                <c:pt idx="645">
                  <c:v>42247</c:v>
                </c:pt>
                <c:pt idx="646">
                  <c:v>42244</c:v>
                </c:pt>
                <c:pt idx="647">
                  <c:v>42243</c:v>
                </c:pt>
                <c:pt idx="648">
                  <c:v>42242</c:v>
                </c:pt>
                <c:pt idx="649">
                  <c:v>42241</c:v>
                </c:pt>
                <c:pt idx="650">
                  <c:v>42240</c:v>
                </c:pt>
                <c:pt idx="651">
                  <c:v>42237</c:v>
                </c:pt>
                <c:pt idx="652">
                  <c:v>42236</c:v>
                </c:pt>
                <c:pt idx="653">
                  <c:v>42235</c:v>
                </c:pt>
                <c:pt idx="654">
                  <c:v>42234</c:v>
                </c:pt>
                <c:pt idx="655">
                  <c:v>42233</c:v>
                </c:pt>
                <c:pt idx="656">
                  <c:v>42230</c:v>
                </c:pt>
                <c:pt idx="657">
                  <c:v>42229</c:v>
                </c:pt>
                <c:pt idx="658">
                  <c:v>42228</c:v>
                </c:pt>
                <c:pt idx="659">
                  <c:v>42227</c:v>
                </c:pt>
                <c:pt idx="660">
                  <c:v>42226</c:v>
                </c:pt>
                <c:pt idx="661">
                  <c:v>42223</c:v>
                </c:pt>
                <c:pt idx="662">
                  <c:v>42222</c:v>
                </c:pt>
                <c:pt idx="663">
                  <c:v>42221</c:v>
                </c:pt>
                <c:pt idx="664">
                  <c:v>42220</c:v>
                </c:pt>
                <c:pt idx="665">
                  <c:v>42219</c:v>
                </c:pt>
                <c:pt idx="666">
                  <c:v>42216</c:v>
                </c:pt>
                <c:pt idx="667">
                  <c:v>42215</c:v>
                </c:pt>
                <c:pt idx="668">
                  <c:v>42214</c:v>
                </c:pt>
                <c:pt idx="669">
                  <c:v>42213</c:v>
                </c:pt>
                <c:pt idx="670">
                  <c:v>42212</c:v>
                </c:pt>
                <c:pt idx="671">
                  <c:v>42209</c:v>
                </c:pt>
                <c:pt idx="672">
                  <c:v>42208</c:v>
                </c:pt>
                <c:pt idx="673">
                  <c:v>42207</c:v>
                </c:pt>
                <c:pt idx="674">
                  <c:v>42206</c:v>
                </c:pt>
                <c:pt idx="675">
                  <c:v>42205</c:v>
                </c:pt>
                <c:pt idx="676">
                  <c:v>42202</c:v>
                </c:pt>
                <c:pt idx="677">
                  <c:v>42201</c:v>
                </c:pt>
                <c:pt idx="678">
                  <c:v>42200</c:v>
                </c:pt>
                <c:pt idx="679">
                  <c:v>42199</c:v>
                </c:pt>
                <c:pt idx="680">
                  <c:v>42198</c:v>
                </c:pt>
                <c:pt idx="681">
                  <c:v>42195</c:v>
                </c:pt>
                <c:pt idx="682">
                  <c:v>42194</c:v>
                </c:pt>
                <c:pt idx="683">
                  <c:v>42193</c:v>
                </c:pt>
                <c:pt idx="684">
                  <c:v>42192</c:v>
                </c:pt>
                <c:pt idx="685">
                  <c:v>42191</c:v>
                </c:pt>
                <c:pt idx="686">
                  <c:v>42187</c:v>
                </c:pt>
                <c:pt idx="687">
                  <c:v>42186</c:v>
                </c:pt>
                <c:pt idx="688">
                  <c:v>42185</c:v>
                </c:pt>
                <c:pt idx="689">
                  <c:v>42184</c:v>
                </c:pt>
                <c:pt idx="690">
                  <c:v>42181</c:v>
                </c:pt>
                <c:pt idx="691">
                  <c:v>42180</c:v>
                </c:pt>
                <c:pt idx="692">
                  <c:v>42179</c:v>
                </c:pt>
                <c:pt idx="693">
                  <c:v>42178</c:v>
                </c:pt>
                <c:pt idx="694">
                  <c:v>42177</c:v>
                </c:pt>
                <c:pt idx="695">
                  <c:v>42174</c:v>
                </c:pt>
                <c:pt idx="696">
                  <c:v>42173</c:v>
                </c:pt>
                <c:pt idx="697">
                  <c:v>42172</c:v>
                </c:pt>
                <c:pt idx="698">
                  <c:v>42171</c:v>
                </c:pt>
                <c:pt idx="699">
                  <c:v>42170</c:v>
                </c:pt>
                <c:pt idx="700">
                  <c:v>42167</c:v>
                </c:pt>
                <c:pt idx="701">
                  <c:v>42166</c:v>
                </c:pt>
                <c:pt idx="702">
                  <c:v>42165</c:v>
                </c:pt>
                <c:pt idx="703">
                  <c:v>42164</c:v>
                </c:pt>
                <c:pt idx="704">
                  <c:v>42163</c:v>
                </c:pt>
                <c:pt idx="705">
                  <c:v>42160</c:v>
                </c:pt>
                <c:pt idx="706">
                  <c:v>42159</c:v>
                </c:pt>
                <c:pt idx="707">
                  <c:v>42158</c:v>
                </c:pt>
                <c:pt idx="708">
                  <c:v>42157</c:v>
                </c:pt>
                <c:pt idx="709">
                  <c:v>42156</c:v>
                </c:pt>
                <c:pt idx="710">
                  <c:v>42153</c:v>
                </c:pt>
                <c:pt idx="711">
                  <c:v>42152</c:v>
                </c:pt>
                <c:pt idx="712">
                  <c:v>42151</c:v>
                </c:pt>
                <c:pt idx="713">
                  <c:v>42150</c:v>
                </c:pt>
                <c:pt idx="714">
                  <c:v>42146</c:v>
                </c:pt>
                <c:pt idx="715">
                  <c:v>42145</c:v>
                </c:pt>
                <c:pt idx="716">
                  <c:v>42144</c:v>
                </c:pt>
                <c:pt idx="717">
                  <c:v>42143</c:v>
                </c:pt>
                <c:pt idx="718">
                  <c:v>42142</c:v>
                </c:pt>
                <c:pt idx="719">
                  <c:v>42139</c:v>
                </c:pt>
                <c:pt idx="720">
                  <c:v>42138</c:v>
                </c:pt>
                <c:pt idx="721">
                  <c:v>42137</c:v>
                </c:pt>
                <c:pt idx="722">
                  <c:v>42136</c:v>
                </c:pt>
                <c:pt idx="723">
                  <c:v>42135</c:v>
                </c:pt>
                <c:pt idx="724">
                  <c:v>42132</c:v>
                </c:pt>
                <c:pt idx="725">
                  <c:v>42131</c:v>
                </c:pt>
                <c:pt idx="726">
                  <c:v>42130</c:v>
                </c:pt>
                <c:pt idx="727">
                  <c:v>42129</c:v>
                </c:pt>
                <c:pt idx="728">
                  <c:v>42128</c:v>
                </c:pt>
                <c:pt idx="729">
                  <c:v>42125</c:v>
                </c:pt>
                <c:pt idx="730">
                  <c:v>42124</c:v>
                </c:pt>
                <c:pt idx="731">
                  <c:v>42123</c:v>
                </c:pt>
                <c:pt idx="732">
                  <c:v>42122</c:v>
                </c:pt>
                <c:pt idx="733">
                  <c:v>42121</c:v>
                </c:pt>
                <c:pt idx="734">
                  <c:v>42118</c:v>
                </c:pt>
                <c:pt idx="735">
                  <c:v>42117</c:v>
                </c:pt>
                <c:pt idx="736">
                  <c:v>42116</c:v>
                </c:pt>
                <c:pt idx="737">
                  <c:v>42115</c:v>
                </c:pt>
                <c:pt idx="738">
                  <c:v>42114</c:v>
                </c:pt>
                <c:pt idx="739">
                  <c:v>42111</c:v>
                </c:pt>
                <c:pt idx="740">
                  <c:v>42110</c:v>
                </c:pt>
                <c:pt idx="741">
                  <c:v>42109</c:v>
                </c:pt>
                <c:pt idx="742">
                  <c:v>42108</c:v>
                </c:pt>
                <c:pt idx="743">
                  <c:v>42107</c:v>
                </c:pt>
                <c:pt idx="744">
                  <c:v>42104</c:v>
                </c:pt>
                <c:pt idx="745">
                  <c:v>42103</c:v>
                </c:pt>
                <c:pt idx="746">
                  <c:v>42102</c:v>
                </c:pt>
                <c:pt idx="747">
                  <c:v>42101</c:v>
                </c:pt>
                <c:pt idx="748">
                  <c:v>42100</c:v>
                </c:pt>
                <c:pt idx="749">
                  <c:v>42096</c:v>
                </c:pt>
                <c:pt idx="750">
                  <c:v>42095</c:v>
                </c:pt>
                <c:pt idx="751">
                  <c:v>42094</c:v>
                </c:pt>
                <c:pt idx="752">
                  <c:v>42093</c:v>
                </c:pt>
                <c:pt idx="753">
                  <c:v>42090</c:v>
                </c:pt>
                <c:pt idx="754">
                  <c:v>42089</c:v>
                </c:pt>
                <c:pt idx="755">
                  <c:v>42088</c:v>
                </c:pt>
                <c:pt idx="756">
                  <c:v>42087</c:v>
                </c:pt>
                <c:pt idx="757">
                  <c:v>42086</c:v>
                </c:pt>
                <c:pt idx="758">
                  <c:v>42083</c:v>
                </c:pt>
                <c:pt idx="759">
                  <c:v>42082</c:v>
                </c:pt>
                <c:pt idx="760">
                  <c:v>42081</c:v>
                </c:pt>
                <c:pt idx="761">
                  <c:v>42080</c:v>
                </c:pt>
                <c:pt idx="762">
                  <c:v>42079</c:v>
                </c:pt>
                <c:pt idx="763">
                  <c:v>42076</c:v>
                </c:pt>
                <c:pt idx="764">
                  <c:v>42075</c:v>
                </c:pt>
                <c:pt idx="765">
                  <c:v>42074</c:v>
                </c:pt>
                <c:pt idx="766">
                  <c:v>42073</c:v>
                </c:pt>
                <c:pt idx="767">
                  <c:v>42072</c:v>
                </c:pt>
                <c:pt idx="768">
                  <c:v>42069</c:v>
                </c:pt>
                <c:pt idx="769">
                  <c:v>42068</c:v>
                </c:pt>
                <c:pt idx="770">
                  <c:v>42067</c:v>
                </c:pt>
                <c:pt idx="771">
                  <c:v>42066</c:v>
                </c:pt>
                <c:pt idx="772">
                  <c:v>42065</c:v>
                </c:pt>
                <c:pt idx="773">
                  <c:v>42062</c:v>
                </c:pt>
                <c:pt idx="774">
                  <c:v>42061</c:v>
                </c:pt>
                <c:pt idx="775">
                  <c:v>42060</c:v>
                </c:pt>
                <c:pt idx="776">
                  <c:v>42059</c:v>
                </c:pt>
                <c:pt idx="777">
                  <c:v>42058</c:v>
                </c:pt>
                <c:pt idx="778">
                  <c:v>42055</c:v>
                </c:pt>
                <c:pt idx="779">
                  <c:v>42054</c:v>
                </c:pt>
                <c:pt idx="780">
                  <c:v>42053</c:v>
                </c:pt>
                <c:pt idx="781">
                  <c:v>42052</c:v>
                </c:pt>
                <c:pt idx="782">
                  <c:v>42048</c:v>
                </c:pt>
                <c:pt idx="783">
                  <c:v>42047</c:v>
                </c:pt>
                <c:pt idx="784">
                  <c:v>42046</c:v>
                </c:pt>
                <c:pt idx="785">
                  <c:v>42045</c:v>
                </c:pt>
                <c:pt idx="786">
                  <c:v>42044</c:v>
                </c:pt>
                <c:pt idx="787">
                  <c:v>42041</c:v>
                </c:pt>
                <c:pt idx="788">
                  <c:v>42040</c:v>
                </c:pt>
                <c:pt idx="789">
                  <c:v>42039</c:v>
                </c:pt>
                <c:pt idx="790">
                  <c:v>42038</c:v>
                </c:pt>
                <c:pt idx="791">
                  <c:v>42037</c:v>
                </c:pt>
                <c:pt idx="792">
                  <c:v>42034</c:v>
                </c:pt>
                <c:pt idx="793">
                  <c:v>42033</c:v>
                </c:pt>
                <c:pt idx="794">
                  <c:v>42032</c:v>
                </c:pt>
                <c:pt idx="795">
                  <c:v>42031</c:v>
                </c:pt>
                <c:pt idx="796">
                  <c:v>42030</c:v>
                </c:pt>
                <c:pt idx="797">
                  <c:v>42027</c:v>
                </c:pt>
                <c:pt idx="798">
                  <c:v>42026</c:v>
                </c:pt>
                <c:pt idx="799">
                  <c:v>42025</c:v>
                </c:pt>
                <c:pt idx="800">
                  <c:v>42024</c:v>
                </c:pt>
                <c:pt idx="801">
                  <c:v>42020</c:v>
                </c:pt>
                <c:pt idx="802">
                  <c:v>42019</c:v>
                </c:pt>
                <c:pt idx="803">
                  <c:v>42018</c:v>
                </c:pt>
                <c:pt idx="804">
                  <c:v>42017</c:v>
                </c:pt>
                <c:pt idx="805">
                  <c:v>42016</c:v>
                </c:pt>
                <c:pt idx="806">
                  <c:v>42013</c:v>
                </c:pt>
                <c:pt idx="807">
                  <c:v>42012</c:v>
                </c:pt>
                <c:pt idx="808">
                  <c:v>42011</c:v>
                </c:pt>
                <c:pt idx="809">
                  <c:v>42010</c:v>
                </c:pt>
                <c:pt idx="810">
                  <c:v>42009</c:v>
                </c:pt>
                <c:pt idx="811">
                  <c:v>42006</c:v>
                </c:pt>
                <c:pt idx="812">
                  <c:v>42004</c:v>
                </c:pt>
                <c:pt idx="813">
                  <c:v>42003</c:v>
                </c:pt>
                <c:pt idx="814">
                  <c:v>42002</c:v>
                </c:pt>
                <c:pt idx="815">
                  <c:v>41999</c:v>
                </c:pt>
                <c:pt idx="816">
                  <c:v>41997</c:v>
                </c:pt>
                <c:pt idx="817">
                  <c:v>41996</c:v>
                </c:pt>
                <c:pt idx="818">
                  <c:v>41995</c:v>
                </c:pt>
                <c:pt idx="819">
                  <c:v>41992</c:v>
                </c:pt>
                <c:pt idx="820">
                  <c:v>41991</c:v>
                </c:pt>
                <c:pt idx="821">
                  <c:v>41990</c:v>
                </c:pt>
                <c:pt idx="822">
                  <c:v>41989</c:v>
                </c:pt>
                <c:pt idx="823">
                  <c:v>41988</c:v>
                </c:pt>
                <c:pt idx="824">
                  <c:v>41985</c:v>
                </c:pt>
                <c:pt idx="825">
                  <c:v>41984</c:v>
                </c:pt>
                <c:pt idx="826">
                  <c:v>41983</c:v>
                </c:pt>
                <c:pt idx="827">
                  <c:v>41982</c:v>
                </c:pt>
                <c:pt idx="828">
                  <c:v>41981</c:v>
                </c:pt>
                <c:pt idx="829">
                  <c:v>41978</c:v>
                </c:pt>
                <c:pt idx="830">
                  <c:v>41977</c:v>
                </c:pt>
                <c:pt idx="831">
                  <c:v>41976</c:v>
                </c:pt>
                <c:pt idx="832">
                  <c:v>41975</c:v>
                </c:pt>
                <c:pt idx="833">
                  <c:v>41974</c:v>
                </c:pt>
                <c:pt idx="834">
                  <c:v>41971</c:v>
                </c:pt>
                <c:pt idx="835">
                  <c:v>41969</c:v>
                </c:pt>
                <c:pt idx="836">
                  <c:v>41968</c:v>
                </c:pt>
                <c:pt idx="837">
                  <c:v>41967</c:v>
                </c:pt>
                <c:pt idx="838">
                  <c:v>41964</c:v>
                </c:pt>
                <c:pt idx="839">
                  <c:v>41963</c:v>
                </c:pt>
                <c:pt idx="840">
                  <c:v>41962</c:v>
                </c:pt>
                <c:pt idx="841">
                  <c:v>41961</c:v>
                </c:pt>
                <c:pt idx="842">
                  <c:v>41960</c:v>
                </c:pt>
                <c:pt idx="843">
                  <c:v>41957</c:v>
                </c:pt>
                <c:pt idx="844">
                  <c:v>41956</c:v>
                </c:pt>
                <c:pt idx="845">
                  <c:v>41955</c:v>
                </c:pt>
                <c:pt idx="846">
                  <c:v>41954</c:v>
                </c:pt>
                <c:pt idx="847">
                  <c:v>41953</c:v>
                </c:pt>
                <c:pt idx="848">
                  <c:v>41950</c:v>
                </c:pt>
                <c:pt idx="849">
                  <c:v>41949</c:v>
                </c:pt>
                <c:pt idx="850">
                  <c:v>41948</c:v>
                </c:pt>
                <c:pt idx="851">
                  <c:v>41947</c:v>
                </c:pt>
                <c:pt idx="852">
                  <c:v>41946</c:v>
                </c:pt>
                <c:pt idx="853">
                  <c:v>41943</c:v>
                </c:pt>
                <c:pt idx="854">
                  <c:v>41942</c:v>
                </c:pt>
                <c:pt idx="855">
                  <c:v>41941</c:v>
                </c:pt>
                <c:pt idx="856">
                  <c:v>41940</c:v>
                </c:pt>
                <c:pt idx="857">
                  <c:v>41939</c:v>
                </c:pt>
                <c:pt idx="858">
                  <c:v>41936</c:v>
                </c:pt>
                <c:pt idx="859">
                  <c:v>41935</c:v>
                </c:pt>
                <c:pt idx="860">
                  <c:v>41934</c:v>
                </c:pt>
                <c:pt idx="861">
                  <c:v>41933</c:v>
                </c:pt>
                <c:pt idx="862">
                  <c:v>41932</c:v>
                </c:pt>
                <c:pt idx="863">
                  <c:v>41929</c:v>
                </c:pt>
                <c:pt idx="864">
                  <c:v>41928</c:v>
                </c:pt>
                <c:pt idx="865">
                  <c:v>41927</c:v>
                </c:pt>
                <c:pt idx="866">
                  <c:v>41926</c:v>
                </c:pt>
                <c:pt idx="867">
                  <c:v>41925</c:v>
                </c:pt>
                <c:pt idx="868">
                  <c:v>41922</c:v>
                </c:pt>
                <c:pt idx="869">
                  <c:v>41921</c:v>
                </c:pt>
                <c:pt idx="870">
                  <c:v>41920</c:v>
                </c:pt>
                <c:pt idx="871">
                  <c:v>41919</c:v>
                </c:pt>
                <c:pt idx="872">
                  <c:v>41918</c:v>
                </c:pt>
                <c:pt idx="873">
                  <c:v>41915</c:v>
                </c:pt>
                <c:pt idx="874">
                  <c:v>41914</c:v>
                </c:pt>
                <c:pt idx="875">
                  <c:v>41913</c:v>
                </c:pt>
                <c:pt idx="876">
                  <c:v>41912</c:v>
                </c:pt>
                <c:pt idx="877">
                  <c:v>41911</c:v>
                </c:pt>
                <c:pt idx="878">
                  <c:v>41908</c:v>
                </c:pt>
                <c:pt idx="879">
                  <c:v>41907</c:v>
                </c:pt>
                <c:pt idx="880">
                  <c:v>41906</c:v>
                </c:pt>
                <c:pt idx="881">
                  <c:v>41905</c:v>
                </c:pt>
                <c:pt idx="882">
                  <c:v>41904</c:v>
                </c:pt>
                <c:pt idx="883">
                  <c:v>41901</c:v>
                </c:pt>
                <c:pt idx="884">
                  <c:v>41900</c:v>
                </c:pt>
                <c:pt idx="885">
                  <c:v>41899</c:v>
                </c:pt>
                <c:pt idx="886">
                  <c:v>41898</c:v>
                </c:pt>
                <c:pt idx="887">
                  <c:v>41897</c:v>
                </c:pt>
                <c:pt idx="888">
                  <c:v>41894</c:v>
                </c:pt>
                <c:pt idx="889">
                  <c:v>41893</c:v>
                </c:pt>
                <c:pt idx="890">
                  <c:v>41892</c:v>
                </c:pt>
                <c:pt idx="891">
                  <c:v>41891</c:v>
                </c:pt>
                <c:pt idx="892">
                  <c:v>41890</c:v>
                </c:pt>
                <c:pt idx="893">
                  <c:v>41887</c:v>
                </c:pt>
                <c:pt idx="894">
                  <c:v>41886</c:v>
                </c:pt>
                <c:pt idx="895">
                  <c:v>41885</c:v>
                </c:pt>
                <c:pt idx="896">
                  <c:v>41884</c:v>
                </c:pt>
                <c:pt idx="897">
                  <c:v>41880</c:v>
                </c:pt>
                <c:pt idx="898">
                  <c:v>41879</c:v>
                </c:pt>
                <c:pt idx="899">
                  <c:v>41878</c:v>
                </c:pt>
                <c:pt idx="900">
                  <c:v>41877</c:v>
                </c:pt>
                <c:pt idx="901">
                  <c:v>41876</c:v>
                </c:pt>
                <c:pt idx="902">
                  <c:v>41873</c:v>
                </c:pt>
                <c:pt idx="903">
                  <c:v>41872</c:v>
                </c:pt>
                <c:pt idx="904">
                  <c:v>41871</c:v>
                </c:pt>
                <c:pt idx="905">
                  <c:v>41870</c:v>
                </c:pt>
                <c:pt idx="906">
                  <c:v>41869</c:v>
                </c:pt>
                <c:pt idx="907">
                  <c:v>41866</c:v>
                </c:pt>
                <c:pt idx="908">
                  <c:v>41865</c:v>
                </c:pt>
                <c:pt idx="909">
                  <c:v>41864</c:v>
                </c:pt>
                <c:pt idx="910">
                  <c:v>41863</c:v>
                </c:pt>
                <c:pt idx="911">
                  <c:v>41862</c:v>
                </c:pt>
                <c:pt idx="912">
                  <c:v>41859</c:v>
                </c:pt>
                <c:pt idx="913">
                  <c:v>41858</c:v>
                </c:pt>
                <c:pt idx="914">
                  <c:v>41857</c:v>
                </c:pt>
                <c:pt idx="915">
                  <c:v>41856</c:v>
                </c:pt>
                <c:pt idx="916">
                  <c:v>41855</c:v>
                </c:pt>
                <c:pt idx="917">
                  <c:v>41852</c:v>
                </c:pt>
                <c:pt idx="918">
                  <c:v>41851</c:v>
                </c:pt>
                <c:pt idx="919">
                  <c:v>41850</c:v>
                </c:pt>
                <c:pt idx="920">
                  <c:v>41849</c:v>
                </c:pt>
                <c:pt idx="921">
                  <c:v>41848</c:v>
                </c:pt>
                <c:pt idx="922">
                  <c:v>41845</c:v>
                </c:pt>
                <c:pt idx="923">
                  <c:v>41844</c:v>
                </c:pt>
                <c:pt idx="924">
                  <c:v>41843</c:v>
                </c:pt>
                <c:pt idx="925">
                  <c:v>41842</c:v>
                </c:pt>
                <c:pt idx="926">
                  <c:v>41841</c:v>
                </c:pt>
                <c:pt idx="927">
                  <c:v>41838</c:v>
                </c:pt>
                <c:pt idx="928">
                  <c:v>41837</c:v>
                </c:pt>
                <c:pt idx="929">
                  <c:v>41836</c:v>
                </c:pt>
                <c:pt idx="930">
                  <c:v>41835</c:v>
                </c:pt>
                <c:pt idx="931">
                  <c:v>41834</c:v>
                </c:pt>
                <c:pt idx="932">
                  <c:v>41831</c:v>
                </c:pt>
                <c:pt idx="933">
                  <c:v>41830</c:v>
                </c:pt>
                <c:pt idx="934">
                  <c:v>41829</c:v>
                </c:pt>
                <c:pt idx="935">
                  <c:v>41828</c:v>
                </c:pt>
                <c:pt idx="936">
                  <c:v>41827</c:v>
                </c:pt>
                <c:pt idx="937">
                  <c:v>41823</c:v>
                </c:pt>
                <c:pt idx="938">
                  <c:v>41822</c:v>
                </c:pt>
                <c:pt idx="939">
                  <c:v>41821</c:v>
                </c:pt>
                <c:pt idx="940">
                  <c:v>41820</c:v>
                </c:pt>
                <c:pt idx="941">
                  <c:v>41817</c:v>
                </c:pt>
                <c:pt idx="942">
                  <c:v>41816</c:v>
                </c:pt>
                <c:pt idx="943">
                  <c:v>41815</c:v>
                </c:pt>
                <c:pt idx="944">
                  <c:v>41814</c:v>
                </c:pt>
                <c:pt idx="945">
                  <c:v>41813</c:v>
                </c:pt>
                <c:pt idx="946">
                  <c:v>41810</c:v>
                </c:pt>
                <c:pt idx="947">
                  <c:v>41809</c:v>
                </c:pt>
                <c:pt idx="948">
                  <c:v>41808</c:v>
                </c:pt>
                <c:pt idx="949">
                  <c:v>41807</c:v>
                </c:pt>
                <c:pt idx="950">
                  <c:v>41806</c:v>
                </c:pt>
                <c:pt idx="951">
                  <c:v>41803</c:v>
                </c:pt>
                <c:pt idx="952">
                  <c:v>41802</c:v>
                </c:pt>
                <c:pt idx="953">
                  <c:v>41801</c:v>
                </c:pt>
                <c:pt idx="954">
                  <c:v>41800</c:v>
                </c:pt>
                <c:pt idx="955">
                  <c:v>41799</c:v>
                </c:pt>
                <c:pt idx="956">
                  <c:v>41796</c:v>
                </c:pt>
                <c:pt idx="957">
                  <c:v>41795</c:v>
                </c:pt>
                <c:pt idx="958">
                  <c:v>41794</c:v>
                </c:pt>
                <c:pt idx="959">
                  <c:v>41793</c:v>
                </c:pt>
                <c:pt idx="960">
                  <c:v>41792</c:v>
                </c:pt>
                <c:pt idx="961">
                  <c:v>41789</c:v>
                </c:pt>
                <c:pt idx="962">
                  <c:v>41788</c:v>
                </c:pt>
                <c:pt idx="963">
                  <c:v>41787</c:v>
                </c:pt>
                <c:pt idx="964">
                  <c:v>41786</c:v>
                </c:pt>
                <c:pt idx="965">
                  <c:v>41782</c:v>
                </c:pt>
                <c:pt idx="966">
                  <c:v>41781</c:v>
                </c:pt>
                <c:pt idx="967">
                  <c:v>41780</c:v>
                </c:pt>
                <c:pt idx="968">
                  <c:v>41779</c:v>
                </c:pt>
                <c:pt idx="969">
                  <c:v>41778</c:v>
                </c:pt>
                <c:pt idx="970">
                  <c:v>41775</c:v>
                </c:pt>
                <c:pt idx="971">
                  <c:v>41774</c:v>
                </c:pt>
                <c:pt idx="972">
                  <c:v>41773</c:v>
                </c:pt>
                <c:pt idx="973">
                  <c:v>41772</c:v>
                </c:pt>
                <c:pt idx="974">
                  <c:v>41771</c:v>
                </c:pt>
                <c:pt idx="975">
                  <c:v>41768</c:v>
                </c:pt>
                <c:pt idx="976">
                  <c:v>41767</c:v>
                </c:pt>
                <c:pt idx="977">
                  <c:v>41766</c:v>
                </c:pt>
                <c:pt idx="978">
                  <c:v>41765</c:v>
                </c:pt>
                <c:pt idx="979">
                  <c:v>41764</c:v>
                </c:pt>
                <c:pt idx="980">
                  <c:v>41761</c:v>
                </c:pt>
                <c:pt idx="981">
                  <c:v>41760</c:v>
                </c:pt>
                <c:pt idx="982">
                  <c:v>41759</c:v>
                </c:pt>
                <c:pt idx="983">
                  <c:v>41758</c:v>
                </c:pt>
                <c:pt idx="984">
                  <c:v>41757</c:v>
                </c:pt>
                <c:pt idx="985">
                  <c:v>41754</c:v>
                </c:pt>
                <c:pt idx="986">
                  <c:v>41753</c:v>
                </c:pt>
                <c:pt idx="987">
                  <c:v>41752</c:v>
                </c:pt>
                <c:pt idx="988">
                  <c:v>41751</c:v>
                </c:pt>
                <c:pt idx="989">
                  <c:v>41750</c:v>
                </c:pt>
                <c:pt idx="990">
                  <c:v>41746</c:v>
                </c:pt>
                <c:pt idx="991">
                  <c:v>41745</c:v>
                </c:pt>
                <c:pt idx="992">
                  <c:v>41744</c:v>
                </c:pt>
                <c:pt idx="993">
                  <c:v>41743</c:v>
                </c:pt>
                <c:pt idx="994">
                  <c:v>41740</c:v>
                </c:pt>
                <c:pt idx="995">
                  <c:v>41739</c:v>
                </c:pt>
                <c:pt idx="996">
                  <c:v>41738</c:v>
                </c:pt>
                <c:pt idx="997">
                  <c:v>41737</c:v>
                </c:pt>
                <c:pt idx="998">
                  <c:v>41736</c:v>
                </c:pt>
                <c:pt idx="999">
                  <c:v>41733</c:v>
                </c:pt>
                <c:pt idx="1000">
                  <c:v>41732</c:v>
                </c:pt>
                <c:pt idx="1001">
                  <c:v>41731</c:v>
                </c:pt>
                <c:pt idx="1002">
                  <c:v>41730</c:v>
                </c:pt>
                <c:pt idx="1003">
                  <c:v>41729</c:v>
                </c:pt>
                <c:pt idx="1004">
                  <c:v>41726</c:v>
                </c:pt>
                <c:pt idx="1005">
                  <c:v>41725</c:v>
                </c:pt>
                <c:pt idx="1006">
                  <c:v>41724</c:v>
                </c:pt>
                <c:pt idx="1007">
                  <c:v>41723</c:v>
                </c:pt>
                <c:pt idx="1008">
                  <c:v>41722</c:v>
                </c:pt>
                <c:pt idx="1009">
                  <c:v>41719</c:v>
                </c:pt>
                <c:pt idx="1010">
                  <c:v>41718</c:v>
                </c:pt>
                <c:pt idx="1011">
                  <c:v>41717</c:v>
                </c:pt>
                <c:pt idx="1012">
                  <c:v>41716</c:v>
                </c:pt>
                <c:pt idx="1013">
                  <c:v>41715</c:v>
                </c:pt>
                <c:pt idx="1014">
                  <c:v>41712</c:v>
                </c:pt>
                <c:pt idx="1015">
                  <c:v>41711</c:v>
                </c:pt>
                <c:pt idx="1016">
                  <c:v>41710</c:v>
                </c:pt>
                <c:pt idx="1017">
                  <c:v>41709</c:v>
                </c:pt>
                <c:pt idx="1018">
                  <c:v>41708</c:v>
                </c:pt>
                <c:pt idx="1019">
                  <c:v>41705</c:v>
                </c:pt>
                <c:pt idx="1020">
                  <c:v>41704</c:v>
                </c:pt>
                <c:pt idx="1021">
                  <c:v>41703</c:v>
                </c:pt>
                <c:pt idx="1022">
                  <c:v>41702</c:v>
                </c:pt>
                <c:pt idx="1023">
                  <c:v>41701</c:v>
                </c:pt>
                <c:pt idx="1024">
                  <c:v>41698</c:v>
                </c:pt>
                <c:pt idx="1025">
                  <c:v>41697</c:v>
                </c:pt>
                <c:pt idx="1026">
                  <c:v>41696</c:v>
                </c:pt>
                <c:pt idx="1027">
                  <c:v>41695</c:v>
                </c:pt>
                <c:pt idx="1028">
                  <c:v>41694</c:v>
                </c:pt>
                <c:pt idx="1029">
                  <c:v>41691</c:v>
                </c:pt>
                <c:pt idx="1030">
                  <c:v>41690</c:v>
                </c:pt>
                <c:pt idx="1031">
                  <c:v>41689</c:v>
                </c:pt>
                <c:pt idx="1032">
                  <c:v>41688</c:v>
                </c:pt>
                <c:pt idx="1033">
                  <c:v>41684</c:v>
                </c:pt>
                <c:pt idx="1034">
                  <c:v>41683</c:v>
                </c:pt>
                <c:pt idx="1035">
                  <c:v>41682</c:v>
                </c:pt>
                <c:pt idx="1036">
                  <c:v>41681</c:v>
                </c:pt>
                <c:pt idx="1037">
                  <c:v>41680</c:v>
                </c:pt>
                <c:pt idx="1038">
                  <c:v>41677</c:v>
                </c:pt>
                <c:pt idx="1039">
                  <c:v>41676</c:v>
                </c:pt>
                <c:pt idx="1040">
                  <c:v>41675</c:v>
                </c:pt>
                <c:pt idx="1041">
                  <c:v>41674</c:v>
                </c:pt>
                <c:pt idx="1042">
                  <c:v>41673</c:v>
                </c:pt>
                <c:pt idx="1043">
                  <c:v>41670</c:v>
                </c:pt>
                <c:pt idx="1044">
                  <c:v>41669</c:v>
                </c:pt>
                <c:pt idx="1045">
                  <c:v>41668</c:v>
                </c:pt>
                <c:pt idx="1046">
                  <c:v>41667</c:v>
                </c:pt>
                <c:pt idx="1047">
                  <c:v>41666</c:v>
                </c:pt>
                <c:pt idx="1048">
                  <c:v>41663</c:v>
                </c:pt>
                <c:pt idx="1049">
                  <c:v>41662</c:v>
                </c:pt>
                <c:pt idx="1050">
                  <c:v>41661</c:v>
                </c:pt>
                <c:pt idx="1051">
                  <c:v>41660</c:v>
                </c:pt>
                <c:pt idx="1052">
                  <c:v>41656</c:v>
                </c:pt>
                <c:pt idx="1053">
                  <c:v>41655</c:v>
                </c:pt>
                <c:pt idx="1054">
                  <c:v>41654</c:v>
                </c:pt>
                <c:pt idx="1055">
                  <c:v>41653</c:v>
                </c:pt>
                <c:pt idx="1056">
                  <c:v>41652</c:v>
                </c:pt>
                <c:pt idx="1057">
                  <c:v>41649</c:v>
                </c:pt>
                <c:pt idx="1058">
                  <c:v>41648</c:v>
                </c:pt>
                <c:pt idx="1059">
                  <c:v>41647</c:v>
                </c:pt>
                <c:pt idx="1060">
                  <c:v>41646</c:v>
                </c:pt>
                <c:pt idx="1061">
                  <c:v>41645</c:v>
                </c:pt>
                <c:pt idx="1062">
                  <c:v>41642</c:v>
                </c:pt>
                <c:pt idx="1063">
                  <c:v>41641</c:v>
                </c:pt>
              </c:numCache>
            </c:numRef>
          </c:cat>
          <c:val>
            <c:numRef>
              <c:f>Sheet1!$C$2:$C$1065</c:f>
              <c:numCache>
                <c:formatCode>General</c:formatCode>
                <c:ptCount val="1064"/>
                <c:pt idx="0">
                  <c:v>241.51</c:v>
                </c:pt>
                <c:pt idx="1">
                  <c:v>241.16</c:v>
                </c:pt>
                <c:pt idx="2">
                  <c:v>247.05</c:v>
                </c:pt>
                <c:pt idx="3">
                  <c:v>247.60999999999999</c:v>
                </c:pt>
                <c:pt idx="4">
                  <c:v>248.7</c:v>
                </c:pt>
                <c:pt idx="5">
                  <c:v>251.16</c:v>
                </c:pt>
                <c:pt idx="6">
                  <c:v>248.84</c:v>
                </c:pt>
                <c:pt idx="7">
                  <c:v>249.14</c:v>
                </c:pt>
                <c:pt idx="8">
                  <c:v>250.82000000000002</c:v>
                </c:pt>
                <c:pt idx="9">
                  <c:v>249.12</c:v>
                </c:pt>
                <c:pt idx="10">
                  <c:v>250.51</c:v>
                </c:pt>
                <c:pt idx="11">
                  <c:v>242.34</c:v>
                </c:pt>
                <c:pt idx="12">
                  <c:v>242.78</c:v>
                </c:pt>
                <c:pt idx="13">
                  <c:v>251.73999999999998</c:v>
                </c:pt>
                <c:pt idx="14">
                  <c:v>246.85000000000002</c:v>
                </c:pt>
                <c:pt idx="15">
                  <c:v>241.01</c:v>
                </c:pt>
                <c:pt idx="16">
                  <c:v>243.26</c:v>
                </c:pt>
                <c:pt idx="17">
                  <c:v>244.19</c:v>
                </c:pt>
                <c:pt idx="18">
                  <c:v>238.58</c:v>
                </c:pt>
                <c:pt idx="19">
                  <c:v>254.97</c:v>
                </c:pt>
                <c:pt idx="20">
                  <c:v>254.13</c:v>
                </c:pt>
                <c:pt idx="21">
                  <c:v>247.36</c:v>
                </c:pt>
                <c:pt idx="22">
                  <c:v>247.69</c:v>
                </c:pt>
                <c:pt idx="23">
                  <c:v>252.38000000000002</c:v>
                </c:pt>
                <c:pt idx="24">
                  <c:v>251.1</c:v>
                </c:pt>
                <c:pt idx="25">
                  <c:v>252.29</c:v>
                </c:pt>
                <c:pt idx="26">
                  <c:v>247.55</c:v>
                </c:pt>
                <c:pt idx="27">
                  <c:v>245.31</c:v>
                </c:pt>
                <c:pt idx="28">
                  <c:v>248.25</c:v>
                </c:pt>
                <c:pt idx="29">
                  <c:v>249.83</c:v>
                </c:pt>
                <c:pt idx="30">
                  <c:v>252.22</c:v>
                </c:pt>
                <c:pt idx="31">
                  <c:v>252.08</c:v>
                </c:pt>
                <c:pt idx="32">
                  <c:v>254.9</c:v>
                </c:pt>
                <c:pt idx="33">
                  <c:v>246.49</c:v>
                </c:pt>
                <c:pt idx="34">
                  <c:v>252.64</c:v>
                </c:pt>
                <c:pt idx="35">
                  <c:v>262.38</c:v>
                </c:pt>
                <c:pt idx="36">
                  <c:v>264.69</c:v>
                </c:pt>
                <c:pt idx="37">
                  <c:v>268.27</c:v>
                </c:pt>
                <c:pt idx="38">
                  <c:v>273.94</c:v>
                </c:pt>
                <c:pt idx="39">
                  <c:v>275.47000000000003</c:v>
                </c:pt>
                <c:pt idx="40">
                  <c:v>272.88</c:v>
                </c:pt>
                <c:pt idx="41">
                  <c:v>275.92999999999995</c:v>
                </c:pt>
                <c:pt idx="42">
                  <c:v>271.20999999999992</c:v>
                </c:pt>
                <c:pt idx="43">
                  <c:v>272.3</c:v>
                </c:pt>
                <c:pt idx="44">
                  <c:v>273.02</c:v>
                </c:pt>
                <c:pt idx="45">
                  <c:v>266.33</c:v>
                </c:pt>
                <c:pt idx="46">
                  <c:v>265.04000000000002</c:v>
                </c:pt>
                <c:pt idx="47">
                  <c:v>257.89</c:v>
                </c:pt>
                <c:pt idx="48">
                  <c:v>258.60000000000002</c:v>
                </c:pt>
                <c:pt idx="49">
                  <c:v>259.75</c:v>
                </c:pt>
                <c:pt idx="50">
                  <c:v>258.45</c:v>
                </c:pt>
                <c:pt idx="51">
                  <c:v>261.26</c:v>
                </c:pt>
                <c:pt idx="52">
                  <c:v>260</c:v>
                </c:pt>
                <c:pt idx="53">
                  <c:v>260.27999999999992</c:v>
                </c:pt>
                <c:pt idx="54">
                  <c:v>257.68</c:v>
                </c:pt>
                <c:pt idx="55">
                  <c:v>253.84</c:v>
                </c:pt>
                <c:pt idx="56">
                  <c:v>249.26</c:v>
                </c:pt>
                <c:pt idx="57">
                  <c:v>240.54</c:v>
                </c:pt>
                <c:pt idx="58">
                  <c:v>242.36</c:v>
                </c:pt>
                <c:pt idx="59">
                  <c:v>242.31</c:v>
                </c:pt>
                <c:pt idx="60">
                  <c:v>244.65</c:v>
                </c:pt>
                <c:pt idx="61">
                  <c:v>242.5</c:v>
                </c:pt>
                <c:pt idx="62">
                  <c:v>241.5</c:v>
                </c:pt>
                <c:pt idx="63">
                  <c:v>242.05</c:v>
                </c:pt>
                <c:pt idx="64">
                  <c:v>243.03</c:v>
                </c:pt>
                <c:pt idx="65">
                  <c:v>245.88000000000002</c:v>
                </c:pt>
                <c:pt idx="66">
                  <c:v>240.2</c:v>
                </c:pt>
                <c:pt idx="67">
                  <c:v>241.45000000000002</c:v>
                </c:pt>
                <c:pt idx="68">
                  <c:v>245.92000000000002</c:v>
                </c:pt>
                <c:pt idx="69">
                  <c:v>246.86</c:v>
                </c:pt>
                <c:pt idx="70">
                  <c:v>247.23999999999998</c:v>
                </c:pt>
                <c:pt idx="71">
                  <c:v>251.07</c:v>
                </c:pt>
                <c:pt idx="72">
                  <c:v>244.86</c:v>
                </c:pt>
                <c:pt idx="73">
                  <c:v>245.83</c:v>
                </c:pt>
                <c:pt idx="74">
                  <c:v>250.20999999999998</c:v>
                </c:pt>
                <c:pt idx="75">
                  <c:v>250.39000000000001</c:v>
                </c:pt>
                <c:pt idx="76">
                  <c:v>234.4</c:v>
                </c:pt>
                <c:pt idx="77">
                  <c:v>236.20999999999998</c:v>
                </c:pt>
                <c:pt idx="78">
                  <c:v>236.32000000000002</c:v>
                </c:pt>
                <c:pt idx="79">
                  <c:v>228.47</c:v>
                </c:pt>
                <c:pt idx="80">
                  <c:v>216.34</c:v>
                </c:pt>
                <c:pt idx="81">
                  <c:v>216.26</c:v>
                </c:pt>
                <c:pt idx="82">
                  <c:v>218.65</c:v>
                </c:pt>
                <c:pt idx="83">
                  <c:v>215.69</c:v>
                </c:pt>
                <c:pt idx="84">
                  <c:v>220.38000000000002</c:v>
                </c:pt>
                <c:pt idx="85">
                  <c:v>220.49</c:v>
                </c:pt>
                <c:pt idx="86">
                  <c:v>219.66</c:v>
                </c:pt>
                <c:pt idx="87">
                  <c:v>215.76999999999998</c:v>
                </c:pt>
                <c:pt idx="88">
                  <c:v>215.89000000000001</c:v>
                </c:pt>
                <c:pt idx="89">
                  <c:v>214.17</c:v>
                </c:pt>
                <c:pt idx="90">
                  <c:v>214.43</c:v>
                </c:pt>
                <c:pt idx="91">
                  <c:v>211.09</c:v>
                </c:pt>
                <c:pt idx="92">
                  <c:v>209.65</c:v>
                </c:pt>
                <c:pt idx="93">
                  <c:v>208.10999999999999</c:v>
                </c:pt>
                <c:pt idx="94">
                  <c:v>208.86</c:v>
                </c:pt>
                <c:pt idx="95">
                  <c:v>212.5</c:v>
                </c:pt>
                <c:pt idx="96">
                  <c:v>214.52</c:v>
                </c:pt>
                <c:pt idx="97">
                  <c:v>207.56</c:v>
                </c:pt>
                <c:pt idx="98">
                  <c:v>210.95000000000002</c:v>
                </c:pt>
                <c:pt idx="99">
                  <c:v>213.79</c:v>
                </c:pt>
                <c:pt idx="100">
                  <c:v>217.04</c:v>
                </c:pt>
                <c:pt idx="101">
                  <c:v>214</c:v>
                </c:pt>
                <c:pt idx="102">
                  <c:v>202.72</c:v>
                </c:pt>
                <c:pt idx="103">
                  <c:v>203.33</c:v>
                </c:pt>
                <c:pt idx="104">
                  <c:v>205.65</c:v>
                </c:pt>
                <c:pt idx="105">
                  <c:v>205.9</c:v>
                </c:pt>
                <c:pt idx="106">
                  <c:v>209.3</c:v>
                </c:pt>
                <c:pt idx="107">
                  <c:v>212.99</c:v>
                </c:pt>
                <c:pt idx="108">
                  <c:v>212.01</c:v>
                </c:pt>
                <c:pt idx="109">
                  <c:v>209.02</c:v>
                </c:pt>
                <c:pt idx="110">
                  <c:v>209.72</c:v>
                </c:pt>
                <c:pt idx="111">
                  <c:v>207.01</c:v>
                </c:pt>
                <c:pt idx="112">
                  <c:v>208.42000000000002</c:v>
                </c:pt>
                <c:pt idx="113">
                  <c:v>209.87</c:v>
                </c:pt>
                <c:pt idx="114">
                  <c:v>207.82000000000002</c:v>
                </c:pt>
                <c:pt idx="115">
                  <c:v>212.94</c:v>
                </c:pt>
                <c:pt idx="116">
                  <c:v>211.18</c:v>
                </c:pt>
                <c:pt idx="117">
                  <c:v>212.16</c:v>
                </c:pt>
                <c:pt idx="118">
                  <c:v>213.95000000000002</c:v>
                </c:pt>
                <c:pt idx="119">
                  <c:v>215.4</c:v>
                </c:pt>
                <c:pt idx="120">
                  <c:v>215.37</c:v>
                </c:pt>
                <c:pt idx="121">
                  <c:v>215.28</c:v>
                </c:pt>
                <c:pt idx="122">
                  <c:v>214.51</c:v>
                </c:pt>
                <c:pt idx="123">
                  <c:v>212.95000000000002</c:v>
                </c:pt>
                <c:pt idx="124">
                  <c:v>215.15</c:v>
                </c:pt>
                <c:pt idx="125">
                  <c:v>209.59</c:v>
                </c:pt>
                <c:pt idx="126">
                  <c:v>202.26</c:v>
                </c:pt>
                <c:pt idx="127">
                  <c:v>203.26</c:v>
                </c:pt>
                <c:pt idx="128">
                  <c:v>202.91</c:v>
                </c:pt>
                <c:pt idx="129">
                  <c:v>210.08</c:v>
                </c:pt>
                <c:pt idx="130">
                  <c:v>209.86</c:v>
                </c:pt>
                <c:pt idx="131">
                  <c:v>207.13</c:v>
                </c:pt>
                <c:pt idx="132">
                  <c:v>208.01</c:v>
                </c:pt>
                <c:pt idx="133">
                  <c:v>199.26999999999998</c:v>
                </c:pt>
                <c:pt idx="134">
                  <c:v>196.41</c:v>
                </c:pt>
                <c:pt idx="135">
                  <c:v>199.1</c:v>
                </c:pt>
                <c:pt idx="136">
                  <c:v>200.38000000000002</c:v>
                </c:pt>
                <c:pt idx="137">
                  <c:v>202.28</c:v>
                </c:pt>
                <c:pt idx="138">
                  <c:v>200.38000000000002</c:v>
                </c:pt>
                <c:pt idx="139">
                  <c:v>196.99</c:v>
                </c:pt>
                <c:pt idx="140">
                  <c:v>196.13</c:v>
                </c:pt>
                <c:pt idx="141">
                  <c:v>198.09</c:v>
                </c:pt>
                <c:pt idx="142">
                  <c:v>197.02</c:v>
                </c:pt>
                <c:pt idx="143">
                  <c:v>198.06</c:v>
                </c:pt>
                <c:pt idx="144">
                  <c:v>202.28</c:v>
                </c:pt>
                <c:pt idx="145">
                  <c:v>196.44</c:v>
                </c:pt>
                <c:pt idx="146">
                  <c:v>195.26</c:v>
                </c:pt>
                <c:pt idx="147">
                  <c:v>197.99</c:v>
                </c:pt>
                <c:pt idx="148">
                  <c:v>197.8</c:v>
                </c:pt>
                <c:pt idx="149">
                  <c:v>197.92000000000002</c:v>
                </c:pt>
                <c:pt idx="150">
                  <c:v>200.63</c:v>
                </c:pt>
                <c:pt idx="151">
                  <c:v>201.58</c:v>
                </c:pt>
                <c:pt idx="152">
                  <c:v>196</c:v>
                </c:pt>
                <c:pt idx="153">
                  <c:v>198.44</c:v>
                </c:pt>
                <c:pt idx="154">
                  <c:v>198.91</c:v>
                </c:pt>
                <c:pt idx="155">
                  <c:v>197.22</c:v>
                </c:pt>
                <c:pt idx="156">
                  <c:v>203.17</c:v>
                </c:pt>
                <c:pt idx="157">
                  <c:v>203.07</c:v>
                </c:pt>
                <c:pt idx="158">
                  <c:v>205.09</c:v>
                </c:pt>
                <c:pt idx="159">
                  <c:v>205.05</c:v>
                </c:pt>
                <c:pt idx="160">
                  <c:v>205.6</c:v>
                </c:pt>
                <c:pt idx="161">
                  <c:v>209.66</c:v>
                </c:pt>
                <c:pt idx="162">
                  <c:v>208.16</c:v>
                </c:pt>
                <c:pt idx="163">
                  <c:v>204.3</c:v>
                </c:pt>
                <c:pt idx="164">
                  <c:v>200.03</c:v>
                </c:pt>
                <c:pt idx="165">
                  <c:v>201.31</c:v>
                </c:pt>
                <c:pt idx="166">
                  <c:v>187.43</c:v>
                </c:pt>
                <c:pt idx="167">
                  <c:v>186.85000000000002</c:v>
                </c:pt>
                <c:pt idx="168">
                  <c:v>184.43</c:v>
                </c:pt>
                <c:pt idx="169">
                  <c:v>188.19</c:v>
                </c:pt>
                <c:pt idx="170">
                  <c:v>188.69</c:v>
                </c:pt>
                <c:pt idx="171">
                  <c:v>186.91</c:v>
                </c:pt>
                <c:pt idx="172">
                  <c:v>187.54</c:v>
                </c:pt>
                <c:pt idx="173">
                  <c:v>185.5</c:v>
                </c:pt>
                <c:pt idx="174">
                  <c:v>184.22</c:v>
                </c:pt>
                <c:pt idx="175">
                  <c:v>184.63</c:v>
                </c:pt>
                <c:pt idx="176">
                  <c:v>177.1</c:v>
                </c:pt>
                <c:pt idx="177">
                  <c:v>174.1</c:v>
                </c:pt>
                <c:pt idx="178">
                  <c:v>173.17</c:v>
                </c:pt>
                <c:pt idx="179">
                  <c:v>172.85000000000002</c:v>
                </c:pt>
                <c:pt idx="180">
                  <c:v>176.53</c:v>
                </c:pt>
                <c:pt idx="181">
                  <c:v>178.76999999999998</c:v>
                </c:pt>
                <c:pt idx="182">
                  <c:v>220.41</c:v>
                </c:pt>
                <c:pt idx="183">
                  <c:v>218.73999999999998</c:v>
                </c:pt>
                <c:pt idx="184">
                  <c:v>216.04</c:v>
                </c:pt>
                <c:pt idx="185">
                  <c:v>217.02</c:v>
                </c:pt>
                <c:pt idx="186">
                  <c:v>221.87</c:v>
                </c:pt>
                <c:pt idx="187">
                  <c:v>222.97</c:v>
                </c:pt>
                <c:pt idx="188">
                  <c:v>220.08</c:v>
                </c:pt>
                <c:pt idx="189">
                  <c:v>220.13</c:v>
                </c:pt>
                <c:pt idx="190">
                  <c:v>220.76999999999998</c:v>
                </c:pt>
                <c:pt idx="191">
                  <c:v>225.01</c:v>
                </c:pt>
                <c:pt idx="192">
                  <c:v>230.38000000000002</c:v>
                </c:pt>
                <c:pt idx="193">
                  <c:v>231.39000000000001</c:v>
                </c:pt>
                <c:pt idx="194">
                  <c:v>233.97</c:v>
                </c:pt>
                <c:pt idx="195">
                  <c:v>234.33</c:v>
                </c:pt>
                <c:pt idx="196">
                  <c:v>234.54</c:v>
                </c:pt>
                <c:pt idx="197">
                  <c:v>234.72</c:v>
                </c:pt>
                <c:pt idx="198">
                  <c:v>232.84</c:v>
                </c:pt>
                <c:pt idx="199">
                  <c:v>230.62</c:v>
                </c:pt>
                <c:pt idx="200">
                  <c:v>234.89000000000001</c:v>
                </c:pt>
                <c:pt idx="201">
                  <c:v>235.41</c:v>
                </c:pt>
                <c:pt idx="202">
                  <c:v>240.18</c:v>
                </c:pt>
                <c:pt idx="203">
                  <c:v>245.92000000000002</c:v>
                </c:pt>
                <c:pt idx="204">
                  <c:v>245.65</c:v>
                </c:pt>
                <c:pt idx="205">
                  <c:v>242.08</c:v>
                </c:pt>
                <c:pt idx="206">
                  <c:v>247.63</c:v>
                </c:pt>
                <c:pt idx="207">
                  <c:v>248.48000000000002</c:v>
                </c:pt>
                <c:pt idx="208">
                  <c:v>243.85000000000002</c:v>
                </c:pt>
                <c:pt idx="209">
                  <c:v>240.01</c:v>
                </c:pt>
                <c:pt idx="210">
                  <c:v>240.18</c:v>
                </c:pt>
                <c:pt idx="211">
                  <c:v>248.46</c:v>
                </c:pt>
                <c:pt idx="212">
                  <c:v>251.36</c:v>
                </c:pt>
                <c:pt idx="213">
                  <c:v>249.78</c:v>
                </c:pt>
                <c:pt idx="214">
                  <c:v>248.91</c:v>
                </c:pt>
                <c:pt idx="215">
                  <c:v>254.91</c:v>
                </c:pt>
                <c:pt idx="216">
                  <c:v>258.13</c:v>
                </c:pt>
                <c:pt idx="217">
                  <c:v>255.5</c:v>
                </c:pt>
                <c:pt idx="218">
                  <c:v>256.27999999999992</c:v>
                </c:pt>
                <c:pt idx="219">
                  <c:v>257.48999999999995</c:v>
                </c:pt>
                <c:pt idx="220">
                  <c:v>255.75</c:v>
                </c:pt>
                <c:pt idx="221">
                  <c:v>253.82000000000002</c:v>
                </c:pt>
                <c:pt idx="222">
                  <c:v>252.7</c:v>
                </c:pt>
                <c:pt idx="223">
                  <c:v>250.82000000000002</c:v>
                </c:pt>
                <c:pt idx="224">
                  <c:v>246.94</c:v>
                </c:pt>
                <c:pt idx="225">
                  <c:v>245.82000000000002</c:v>
                </c:pt>
                <c:pt idx="226">
                  <c:v>241.7</c:v>
                </c:pt>
                <c:pt idx="227">
                  <c:v>248.15</c:v>
                </c:pt>
                <c:pt idx="228">
                  <c:v>257.19</c:v>
                </c:pt>
                <c:pt idx="229">
                  <c:v>265.07</c:v>
                </c:pt>
                <c:pt idx="230">
                  <c:v>263.95999999999992</c:v>
                </c:pt>
                <c:pt idx="231">
                  <c:v>269.27999999999992</c:v>
                </c:pt>
                <c:pt idx="232">
                  <c:v>265.36</c:v>
                </c:pt>
                <c:pt idx="233">
                  <c:v>263</c:v>
                </c:pt>
                <c:pt idx="234">
                  <c:v>258.87</c:v>
                </c:pt>
                <c:pt idx="235">
                  <c:v>256.06</c:v>
                </c:pt>
                <c:pt idx="236">
                  <c:v>253.95000000000002</c:v>
                </c:pt>
                <c:pt idx="237">
                  <c:v>251.99</c:v>
                </c:pt>
                <c:pt idx="238">
                  <c:v>253.03</c:v>
                </c:pt>
                <c:pt idx="239">
                  <c:v>254.73999999999998</c:v>
                </c:pt>
                <c:pt idx="240">
                  <c:v>254.91</c:v>
                </c:pt>
                <c:pt idx="241">
                  <c:v>253.19</c:v>
                </c:pt>
                <c:pt idx="242">
                  <c:v>254.37</c:v>
                </c:pt>
                <c:pt idx="243">
                  <c:v>255.17</c:v>
                </c:pt>
                <c:pt idx="244">
                  <c:v>255.51</c:v>
                </c:pt>
                <c:pt idx="245">
                  <c:v>258.69</c:v>
                </c:pt>
                <c:pt idx="246">
                  <c:v>269.83999999999992</c:v>
                </c:pt>
                <c:pt idx="247">
                  <c:v>272.41000000000003</c:v>
                </c:pt>
                <c:pt idx="248">
                  <c:v>274.77999999999992</c:v>
                </c:pt>
                <c:pt idx="249">
                  <c:v>269.70999999999992</c:v>
                </c:pt>
                <c:pt idx="250">
                  <c:v>269.8</c:v>
                </c:pt>
                <c:pt idx="251">
                  <c:v>271.76</c:v>
                </c:pt>
                <c:pt idx="252">
                  <c:v>271.45</c:v>
                </c:pt>
                <c:pt idx="253">
                  <c:v>271.39999999999992</c:v>
                </c:pt>
                <c:pt idx="254">
                  <c:v>270.5</c:v>
                </c:pt>
                <c:pt idx="255">
                  <c:v>273.08</c:v>
                </c:pt>
                <c:pt idx="256">
                  <c:v>274.2</c:v>
                </c:pt>
                <c:pt idx="257">
                  <c:v>272.06</c:v>
                </c:pt>
                <c:pt idx="258">
                  <c:v>270.70999999999992</c:v>
                </c:pt>
                <c:pt idx="259">
                  <c:v>275.39</c:v>
                </c:pt>
                <c:pt idx="260">
                  <c:v>274.42999999999995</c:v>
                </c:pt>
                <c:pt idx="261">
                  <c:v>269.63</c:v>
                </c:pt>
                <c:pt idx="262">
                  <c:v>269.14000000000004</c:v>
                </c:pt>
                <c:pt idx="263">
                  <c:v>271.45</c:v>
                </c:pt>
                <c:pt idx="264">
                  <c:v>269.82</c:v>
                </c:pt>
                <c:pt idx="265">
                  <c:v>268.86</c:v>
                </c:pt>
                <c:pt idx="266">
                  <c:v>270.64999999999998</c:v>
                </c:pt>
                <c:pt idx="267">
                  <c:v>271.97999999999996</c:v>
                </c:pt>
                <c:pt idx="268">
                  <c:v>271.52</c:v>
                </c:pt>
                <c:pt idx="269">
                  <c:v>271.70999999999992</c:v>
                </c:pt>
                <c:pt idx="270">
                  <c:v>268.25</c:v>
                </c:pt>
                <c:pt idx="271">
                  <c:v>268.72999999999996</c:v>
                </c:pt>
                <c:pt idx="272">
                  <c:v>265.94</c:v>
                </c:pt>
                <c:pt idx="273">
                  <c:v>268.08999999999992</c:v>
                </c:pt>
                <c:pt idx="274">
                  <c:v>268.7</c:v>
                </c:pt>
                <c:pt idx="275">
                  <c:v>268.12</c:v>
                </c:pt>
                <c:pt idx="276">
                  <c:v>266.85000000000002</c:v>
                </c:pt>
                <c:pt idx="277">
                  <c:v>270.62</c:v>
                </c:pt>
                <c:pt idx="278">
                  <c:v>269.52</c:v>
                </c:pt>
                <c:pt idx="279">
                  <c:v>268.47999999999996</c:v>
                </c:pt>
                <c:pt idx="280">
                  <c:v>271.8</c:v>
                </c:pt>
                <c:pt idx="281">
                  <c:v>274.77999999999992</c:v>
                </c:pt>
                <c:pt idx="282">
                  <c:v>271.64999999999998</c:v>
                </c:pt>
                <c:pt idx="283">
                  <c:v>262.19</c:v>
                </c:pt>
                <c:pt idx="284">
                  <c:v>258.39999999999992</c:v>
                </c:pt>
                <c:pt idx="285">
                  <c:v>259.83999999999992</c:v>
                </c:pt>
                <c:pt idx="286">
                  <c:v>256.69</c:v>
                </c:pt>
                <c:pt idx="287">
                  <c:v>254.35000000000002</c:v>
                </c:pt>
                <c:pt idx="288">
                  <c:v>262.27</c:v>
                </c:pt>
                <c:pt idx="289">
                  <c:v>261.89</c:v>
                </c:pt>
                <c:pt idx="290">
                  <c:v>263.78999999999996</c:v>
                </c:pt>
                <c:pt idx="291">
                  <c:v>263</c:v>
                </c:pt>
                <c:pt idx="292">
                  <c:v>266.07</c:v>
                </c:pt>
                <c:pt idx="293">
                  <c:v>267.45999999999992</c:v>
                </c:pt>
                <c:pt idx="294">
                  <c:v>264.98999999999995</c:v>
                </c:pt>
                <c:pt idx="295">
                  <c:v>274.01</c:v>
                </c:pt>
                <c:pt idx="296">
                  <c:v>275.05</c:v>
                </c:pt>
                <c:pt idx="297">
                  <c:v>280.81</c:v>
                </c:pt>
                <c:pt idx="298">
                  <c:v>278.76</c:v>
                </c:pt>
                <c:pt idx="299">
                  <c:v>279.14999999999998</c:v>
                </c:pt>
                <c:pt idx="300">
                  <c:v>281.58</c:v>
                </c:pt>
                <c:pt idx="301">
                  <c:v>281.33</c:v>
                </c:pt>
                <c:pt idx="302">
                  <c:v>281.3</c:v>
                </c:pt>
                <c:pt idx="303">
                  <c:v>279.39999999999992</c:v>
                </c:pt>
                <c:pt idx="304">
                  <c:v>281.77999999999992</c:v>
                </c:pt>
                <c:pt idx="305">
                  <c:v>282.81</c:v>
                </c:pt>
                <c:pt idx="306">
                  <c:v>282.11</c:v>
                </c:pt>
                <c:pt idx="307">
                  <c:v>280.82</c:v>
                </c:pt>
                <c:pt idx="308">
                  <c:v>278.41000000000003</c:v>
                </c:pt>
                <c:pt idx="309">
                  <c:v>281.64000000000004</c:v>
                </c:pt>
                <c:pt idx="310">
                  <c:v>280.67</c:v>
                </c:pt>
                <c:pt idx="311">
                  <c:v>283.64999999999998</c:v>
                </c:pt>
                <c:pt idx="312">
                  <c:v>283.22000000000003</c:v>
                </c:pt>
                <c:pt idx="313">
                  <c:v>282.98999999999995</c:v>
                </c:pt>
                <c:pt idx="314">
                  <c:v>285.52999999999992</c:v>
                </c:pt>
                <c:pt idx="315">
                  <c:v>285.14999999999998</c:v>
                </c:pt>
                <c:pt idx="316">
                  <c:v>283.11</c:v>
                </c:pt>
                <c:pt idx="317">
                  <c:v>279.3</c:v>
                </c:pt>
                <c:pt idx="318">
                  <c:v>278.04000000000002</c:v>
                </c:pt>
                <c:pt idx="319">
                  <c:v>276.83</c:v>
                </c:pt>
                <c:pt idx="320">
                  <c:v>282.52999999999992</c:v>
                </c:pt>
                <c:pt idx="321">
                  <c:v>276.87</c:v>
                </c:pt>
                <c:pt idx="322">
                  <c:v>275.95999999999992</c:v>
                </c:pt>
                <c:pt idx="323">
                  <c:v>277.31</c:v>
                </c:pt>
                <c:pt idx="324">
                  <c:v>285.2</c:v>
                </c:pt>
                <c:pt idx="325">
                  <c:v>277.68</c:v>
                </c:pt>
                <c:pt idx="326">
                  <c:v>276.47000000000003</c:v>
                </c:pt>
                <c:pt idx="327">
                  <c:v>273.94</c:v>
                </c:pt>
                <c:pt idx="328">
                  <c:v>273.06</c:v>
                </c:pt>
                <c:pt idx="329">
                  <c:v>274.5</c:v>
                </c:pt>
                <c:pt idx="330">
                  <c:v>275.39</c:v>
                </c:pt>
                <c:pt idx="331">
                  <c:v>274.63</c:v>
                </c:pt>
                <c:pt idx="332">
                  <c:v>276.61</c:v>
                </c:pt>
                <c:pt idx="333">
                  <c:v>275.47000000000003</c:v>
                </c:pt>
                <c:pt idx="334">
                  <c:v>275</c:v>
                </c:pt>
                <c:pt idx="335">
                  <c:v>270.01</c:v>
                </c:pt>
                <c:pt idx="336">
                  <c:v>265.74</c:v>
                </c:pt>
                <c:pt idx="337">
                  <c:v>270.98999999999995</c:v>
                </c:pt>
                <c:pt idx="338">
                  <c:v>269.89999999999992</c:v>
                </c:pt>
                <c:pt idx="339">
                  <c:v>268.05</c:v>
                </c:pt>
                <c:pt idx="340">
                  <c:v>262.14000000000004</c:v>
                </c:pt>
                <c:pt idx="341">
                  <c:v>262.78999999999996</c:v>
                </c:pt>
                <c:pt idx="342">
                  <c:v>262.54000000000002</c:v>
                </c:pt>
                <c:pt idx="343">
                  <c:v>264.14999999999998</c:v>
                </c:pt>
                <c:pt idx="344">
                  <c:v>259.58</c:v>
                </c:pt>
                <c:pt idx="345">
                  <c:v>259.61</c:v>
                </c:pt>
                <c:pt idx="346">
                  <c:v>261.2</c:v>
                </c:pt>
                <c:pt idx="347">
                  <c:v>261.83999999999992</c:v>
                </c:pt>
                <c:pt idx="348">
                  <c:v>262.7</c:v>
                </c:pt>
                <c:pt idx="349">
                  <c:v>264.24</c:v>
                </c:pt>
                <c:pt idx="350">
                  <c:v>264.44</c:v>
                </c:pt>
                <c:pt idx="351">
                  <c:v>263.5</c:v>
                </c:pt>
                <c:pt idx="352">
                  <c:v>253</c:v>
                </c:pt>
                <c:pt idx="353">
                  <c:v>277.16000000000008</c:v>
                </c:pt>
                <c:pt idx="354">
                  <c:v>280.27</c:v>
                </c:pt>
                <c:pt idx="355">
                  <c:v>279.28999999999996</c:v>
                </c:pt>
                <c:pt idx="356">
                  <c:v>275.56</c:v>
                </c:pt>
                <c:pt idx="357">
                  <c:v>273.88</c:v>
                </c:pt>
                <c:pt idx="358">
                  <c:v>278.06</c:v>
                </c:pt>
                <c:pt idx="359">
                  <c:v>278.07</c:v>
                </c:pt>
                <c:pt idx="360">
                  <c:v>277.97000000000003</c:v>
                </c:pt>
                <c:pt idx="361">
                  <c:v>279.32</c:v>
                </c:pt>
                <c:pt idx="362">
                  <c:v>278.89</c:v>
                </c:pt>
                <c:pt idx="363">
                  <c:v>276.26</c:v>
                </c:pt>
                <c:pt idx="364">
                  <c:v>274.58999999999992</c:v>
                </c:pt>
                <c:pt idx="365">
                  <c:v>277.72999999999996</c:v>
                </c:pt>
                <c:pt idx="366">
                  <c:v>275.38</c:v>
                </c:pt>
                <c:pt idx="367">
                  <c:v>277.56</c:v>
                </c:pt>
                <c:pt idx="368">
                  <c:v>274.86</c:v>
                </c:pt>
                <c:pt idx="369">
                  <c:v>274.37</c:v>
                </c:pt>
                <c:pt idx="370">
                  <c:v>276.08</c:v>
                </c:pt>
                <c:pt idx="371">
                  <c:v>280.11</c:v>
                </c:pt>
                <c:pt idx="372">
                  <c:v>278.89999999999992</c:v>
                </c:pt>
                <c:pt idx="373">
                  <c:v>281.97000000000003</c:v>
                </c:pt>
                <c:pt idx="374">
                  <c:v>284.54000000000002</c:v>
                </c:pt>
                <c:pt idx="375">
                  <c:v>281.95999999999992</c:v>
                </c:pt>
                <c:pt idx="376">
                  <c:v>281.77</c:v>
                </c:pt>
                <c:pt idx="377">
                  <c:v>283.58999999999992</c:v>
                </c:pt>
                <c:pt idx="378">
                  <c:v>279.55</c:v>
                </c:pt>
                <c:pt idx="379">
                  <c:v>275.14999999999998</c:v>
                </c:pt>
                <c:pt idx="380">
                  <c:v>275.45999999999992</c:v>
                </c:pt>
                <c:pt idx="381">
                  <c:v>272.68</c:v>
                </c:pt>
                <c:pt idx="382">
                  <c:v>276.04000000000002</c:v>
                </c:pt>
                <c:pt idx="383">
                  <c:v>276.47999999999996</c:v>
                </c:pt>
                <c:pt idx="384">
                  <c:v>278.41999999999996</c:v>
                </c:pt>
                <c:pt idx="385">
                  <c:v>279.22999999999996</c:v>
                </c:pt>
                <c:pt idx="386">
                  <c:v>278.20999999999992</c:v>
                </c:pt>
                <c:pt idx="387">
                  <c:v>281.95</c:v>
                </c:pt>
                <c:pt idx="388">
                  <c:v>282.72999999999996</c:v>
                </c:pt>
                <c:pt idx="389">
                  <c:v>283.08999999999992</c:v>
                </c:pt>
                <c:pt idx="390">
                  <c:v>282.58</c:v>
                </c:pt>
                <c:pt idx="391">
                  <c:v>282.13</c:v>
                </c:pt>
                <c:pt idx="392">
                  <c:v>279.95</c:v>
                </c:pt>
                <c:pt idx="393">
                  <c:v>277.97000000000003</c:v>
                </c:pt>
                <c:pt idx="394">
                  <c:v>280.02999999999992</c:v>
                </c:pt>
                <c:pt idx="395">
                  <c:v>278.25</c:v>
                </c:pt>
                <c:pt idx="396">
                  <c:v>284.17</c:v>
                </c:pt>
                <c:pt idx="397">
                  <c:v>284.45</c:v>
                </c:pt>
                <c:pt idx="398">
                  <c:v>285.14999999999998</c:v>
                </c:pt>
                <c:pt idx="399">
                  <c:v>286.52999999999992</c:v>
                </c:pt>
                <c:pt idx="400">
                  <c:v>285.72000000000003</c:v>
                </c:pt>
                <c:pt idx="401">
                  <c:v>286.01</c:v>
                </c:pt>
                <c:pt idx="402">
                  <c:v>285.72999999999996</c:v>
                </c:pt>
                <c:pt idx="403">
                  <c:v>285.91999999999996</c:v>
                </c:pt>
                <c:pt idx="404">
                  <c:v>287.14000000000004</c:v>
                </c:pt>
                <c:pt idx="405">
                  <c:v>286.72999999999996</c:v>
                </c:pt>
                <c:pt idx="406">
                  <c:v>288.10000000000002</c:v>
                </c:pt>
                <c:pt idx="407">
                  <c:v>288.45999999999992</c:v>
                </c:pt>
                <c:pt idx="408">
                  <c:v>286.70999999999992</c:v>
                </c:pt>
                <c:pt idx="409">
                  <c:v>287.64999999999998</c:v>
                </c:pt>
                <c:pt idx="410">
                  <c:v>290.47999999999996</c:v>
                </c:pt>
                <c:pt idx="411">
                  <c:v>288.70999999999992</c:v>
                </c:pt>
                <c:pt idx="412">
                  <c:v>286.68</c:v>
                </c:pt>
                <c:pt idx="413">
                  <c:v>287.02</c:v>
                </c:pt>
                <c:pt idx="414">
                  <c:v>289.01</c:v>
                </c:pt>
                <c:pt idx="415">
                  <c:v>290.63</c:v>
                </c:pt>
                <c:pt idx="416">
                  <c:v>288.67</c:v>
                </c:pt>
                <c:pt idx="417">
                  <c:v>277.51</c:v>
                </c:pt>
                <c:pt idx="418">
                  <c:v>281.77</c:v>
                </c:pt>
                <c:pt idx="419">
                  <c:v>278.74</c:v>
                </c:pt>
                <c:pt idx="420">
                  <c:v>273.97000000000003</c:v>
                </c:pt>
                <c:pt idx="421">
                  <c:v>271.33</c:v>
                </c:pt>
                <c:pt idx="422">
                  <c:v>274.14000000000004</c:v>
                </c:pt>
                <c:pt idx="423">
                  <c:v>273.22000000000003</c:v>
                </c:pt>
                <c:pt idx="424">
                  <c:v>274.27999999999992</c:v>
                </c:pt>
                <c:pt idx="425">
                  <c:v>273.63</c:v>
                </c:pt>
                <c:pt idx="426">
                  <c:v>277.64999999999998</c:v>
                </c:pt>
                <c:pt idx="427">
                  <c:v>276.22000000000003</c:v>
                </c:pt>
                <c:pt idx="428">
                  <c:v>276.13</c:v>
                </c:pt>
                <c:pt idx="429">
                  <c:v>277.86</c:v>
                </c:pt>
                <c:pt idx="430">
                  <c:v>280.61</c:v>
                </c:pt>
                <c:pt idx="431">
                  <c:v>275.27999999999992</c:v>
                </c:pt>
                <c:pt idx="432">
                  <c:v>277.38</c:v>
                </c:pt>
                <c:pt idx="433">
                  <c:v>275.75</c:v>
                </c:pt>
                <c:pt idx="434">
                  <c:v>274.22999999999996</c:v>
                </c:pt>
                <c:pt idx="435">
                  <c:v>271.10000000000002</c:v>
                </c:pt>
                <c:pt idx="436">
                  <c:v>273.67</c:v>
                </c:pt>
                <c:pt idx="437">
                  <c:v>271.42999999999995</c:v>
                </c:pt>
                <c:pt idx="438">
                  <c:v>267.72999999999996</c:v>
                </c:pt>
                <c:pt idx="439">
                  <c:v>267.66000000000008</c:v>
                </c:pt>
                <c:pt idx="440">
                  <c:v>264.25</c:v>
                </c:pt>
                <c:pt idx="441">
                  <c:v>262.75</c:v>
                </c:pt>
                <c:pt idx="442">
                  <c:v>260.77</c:v>
                </c:pt>
                <c:pt idx="443">
                  <c:v>261.64000000000004</c:v>
                </c:pt>
                <c:pt idx="444">
                  <c:v>259.97999999999996</c:v>
                </c:pt>
                <c:pt idx="445">
                  <c:v>259.81</c:v>
                </c:pt>
                <c:pt idx="446">
                  <c:v>260.45999999999992</c:v>
                </c:pt>
                <c:pt idx="447">
                  <c:v>259.64999999999998</c:v>
                </c:pt>
                <c:pt idx="448">
                  <c:v>259.83999999999992</c:v>
                </c:pt>
                <c:pt idx="449">
                  <c:v>261.04000000000002</c:v>
                </c:pt>
                <c:pt idx="450">
                  <c:v>262.35000000000002</c:v>
                </c:pt>
                <c:pt idx="451">
                  <c:v>261.41000000000003</c:v>
                </c:pt>
                <c:pt idx="452">
                  <c:v>260.27999999999992</c:v>
                </c:pt>
                <c:pt idx="453">
                  <c:v>258.77</c:v>
                </c:pt>
                <c:pt idx="454">
                  <c:v>259.52999999999992</c:v>
                </c:pt>
                <c:pt idx="455">
                  <c:v>262.69</c:v>
                </c:pt>
                <c:pt idx="456">
                  <c:v>263.54000000000002</c:v>
                </c:pt>
                <c:pt idx="457">
                  <c:v>264.42999999999995</c:v>
                </c:pt>
                <c:pt idx="458">
                  <c:v>265.88</c:v>
                </c:pt>
                <c:pt idx="459">
                  <c:v>264.12</c:v>
                </c:pt>
                <c:pt idx="460">
                  <c:v>263.63</c:v>
                </c:pt>
                <c:pt idx="461">
                  <c:v>257.5</c:v>
                </c:pt>
                <c:pt idx="462">
                  <c:v>253.32000000000002</c:v>
                </c:pt>
                <c:pt idx="463">
                  <c:v>256.78999999999996</c:v>
                </c:pt>
                <c:pt idx="464">
                  <c:v>255.46</c:v>
                </c:pt>
                <c:pt idx="465">
                  <c:v>255.63</c:v>
                </c:pt>
                <c:pt idx="466">
                  <c:v>254.16</c:v>
                </c:pt>
                <c:pt idx="467">
                  <c:v>261.83999999999992</c:v>
                </c:pt>
                <c:pt idx="468">
                  <c:v>258.22000000000003</c:v>
                </c:pt>
                <c:pt idx="469">
                  <c:v>265.13</c:v>
                </c:pt>
                <c:pt idx="470">
                  <c:v>262.76</c:v>
                </c:pt>
                <c:pt idx="471">
                  <c:v>268.83</c:v>
                </c:pt>
                <c:pt idx="472">
                  <c:v>267.19</c:v>
                </c:pt>
                <c:pt idx="473">
                  <c:v>265.91999999999996</c:v>
                </c:pt>
                <c:pt idx="474">
                  <c:v>263.45</c:v>
                </c:pt>
                <c:pt idx="475">
                  <c:v>268.54000000000002</c:v>
                </c:pt>
                <c:pt idx="476">
                  <c:v>268.2</c:v>
                </c:pt>
                <c:pt idx="477">
                  <c:v>264.27999999999992</c:v>
                </c:pt>
                <c:pt idx="478">
                  <c:v>262.68</c:v>
                </c:pt>
                <c:pt idx="479">
                  <c:v>265.02999999999992</c:v>
                </c:pt>
                <c:pt idx="480">
                  <c:v>272.87</c:v>
                </c:pt>
                <c:pt idx="481">
                  <c:v>272.33999999999992</c:v>
                </c:pt>
                <c:pt idx="482">
                  <c:v>270.3</c:v>
                </c:pt>
                <c:pt idx="483">
                  <c:v>269.64999999999998</c:v>
                </c:pt>
                <c:pt idx="484">
                  <c:v>269.76</c:v>
                </c:pt>
                <c:pt idx="485">
                  <c:v>273.58</c:v>
                </c:pt>
                <c:pt idx="486">
                  <c:v>274.31</c:v>
                </c:pt>
                <c:pt idx="487">
                  <c:v>272.87</c:v>
                </c:pt>
                <c:pt idx="488">
                  <c:v>268.75</c:v>
                </c:pt>
                <c:pt idx="489">
                  <c:v>269.78999999999996</c:v>
                </c:pt>
                <c:pt idx="490">
                  <c:v>269.37</c:v>
                </c:pt>
                <c:pt idx="491">
                  <c:v>268.75</c:v>
                </c:pt>
                <c:pt idx="492">
                  <c:v>266.92999999999995</c:v>
                </c:pt>
                <c:pt idx="493">
                  <c:v>269.82</c:v>
                </c:pt>
                <c:pt idx="494">
                  <c:v>269.33</c:v>
                </c:pt>
                <c:pt idx="495">
                  <c:v>271.66000000000008</c:v>
                </c:pt>
                <c:pt idx="496">
                  <c:v>270.51</c:v>
                </c:pt>
                <c:pt idx="497">
                  <c:v>272.14999999999998</c:v>
                </c:pt>
                <c:pt idx="498">
                  <c:v>277.82</c:v>
                </c:pt>
                <c:pt idx="499">
                  <c:v>273.66000000000008</c:v>
                </c:pt>
                <c:pt idx="500">
                  <c:v>276.64000000000004</c:v>
                </c:pt>
                <c:pt idx="501">
                  <c:v>275.31</c:v>
                </c:pt>
                <c:pt idx="502">
                  <c:v>273.36</c:v>
                </c:pt>
                <c:pt idx="503">
                  <c:v>274.76</c:v>
                </c:pt>
                <c:pt idx="504">
                  <c:v>276.44</c:v>
                </c:pt>
                <c:pt idx="505">
                  <c:v>272.74</c:v>
                </c:pt>
                <c:pt idx="506">
                  <c:v>269.61</c:v>
                </c:pt>
                <c:pt idx="507">
                  <c:v>268.52999999999992</c:v>
                </c:pt>
                <c:pt idx="508">
                  <c:v>267.75</c:v>
                </c:pt>
                <c:pt idx="509">
                  <c:v>270.01</c:v>
                </c:pt>
                <c:pt idx="510">
                  <c:v>271.13</c:v>
                </c:pt>
                <c:pt idx="511">
                  <c:v>271.62</c:v>
                </c:pt>
                <c:pt idx="512">
                  <c:v>272.20999999999992</c:v>
                </c:pt>
                <c:pt idx="513">
                  <c:v>268.14000000000004</c:v>
                </c:pt>
                <c:pt idx="514">
                  <c:v>264.77</c:v>
                </c:pt>
                <c:pt idx="515">
                  <c:v>264.81</c:v>
                </c:pt>
                <c:pt idx="516">
                  <c:v>262.01</c:v>
                </c:pt>
                <c:pt idx="517">
                  <c:v>265.31</c:v>
                </c:pt>
                <c:pt idx="518">
                  <c:v>267.92999999999995</c:v>
                </c:pt>
                <c:pt idx="519">
                  <c:v>269.55</c:v>
                </c:pt>
                <c:pt idx="520">
                  <c:v>272.22000000000003</c:v>
                </c:pt>
                <c:pt idx="521">
                  <c:v>260.32</c:v>
                </c:pt>
                <c:pt idx="522">
                  <c:v>262.92999999999995</c:v>
                </c:pt>
                <c:pt idx="523">
                  <c:v>267.27</c:v>
                </c:pt>
                <c:pt idx="524">
                  <c:v>263.77</c:v>
                </c:pt>
                <c:pt idx="525">
                  <c:v>258.77999999999992</c:v>
                </c:pt>
                <c:pt idx="526">
                  <c:v>259.54000000000002</c:v>
                </c:pt>
                <c:pt idx="527">
                  <c:v>257.83999999999992</c:v>
                </c:pt>
                <c:pt idx="528">
                  <c:v>253.41</c:v>
                </c:pt>
                <c:pt idx="529">
                  <c:v>254.62</c:v>
                </c:pt>
                <c:pt idx="530">
                  <c:v>255.76</c:v>
                </c:pt>
                <c:pt idx="531">
                  <c:v>253.02</c:v>
                </c:pt>
                <c:pt idx="532">
                  <c:v>249.53</c:v>
                </c:pt>
                <c:pt idx="533">
                  <c:v>236.7</c:v>
                </c:pt>
                <c:pt idx="534">
                  <c:v>236.29</c:v>
                </c:pt>
                <c:pt idx="535">
                  <c:v>233.53</c:v>
                </c:pt>
                <c:pt idx="536">
                  <c:v>242.07</c:v>
                </c:pt>
                <c:pt idx="537">
                  <c:v>250.88000000000002</c:v>
                </c:pt>
                <c:pt idx="538">
                  <c:v>253.62</c:v>
                </c:pt>
                <c:pt idx="539">
                  <c:v>259.48999999999995</c:v>
                </c:pt>
                <c:pt idx="540">
                  <c:v>265.25</c:v>
                </c:pt>
                <c:pt idx="541">
                  <c:v>260.89999999999992</c:v>
                </c:pt>
                <c:pt idx="542">
                  <c:v>256.33999999999992</c:v>
                </c:pt>
                <c:pt idx="543">
                  <c:v>246.42000000000002</c:v>
                </c:pt>
                <c:pt idx="544">
                  <c:v>249.85000000000002</c:v>
                </c:pt>
                <c:pt idx="545">
                  <c:v>243.89000000000001</c:v>
                </c:pt>
                <c:pt idx="546">
                  <c:v>239.44</c:v>
                </c:pt>
                <c:pt idx="547">
                  <c:v>236.70999999999998</c:v>
                </c:pt>
                <c:pt idx="548">
                  <c:v>236.63</c:v>
                </c:pt>
                <c:pt idx="549">
                  <c:v>235.69</c:v>
                </c:pt>
                <c:pt idx="550">
                  <c:v>232.16</c:v>
                </c:pt>
                <c:pt idx="551">
                  <c:v>235.99</c:v>
                </c:pt>
                <c:pt idx="552">
                  <c:v>235.68</c:v>
                </c:pt>
                <c:pt idx="553">
                  <c:v>243.13</c:v>
                </c:pt>
                <c:pt idx="554">
                  <c:v>237.94</c:v>
                </c:pt>
                <c:pt idx="555">
                  <c:v>234.66</c:v>
                </c:pt>
                <c:pt idx="556">
                  <c:v>240.17</c:v>
                </c:pt>
                <c:pt idx="557">
                  <c:v>241.07</c:v>
                </c:pt>
                <c:pt idx="558">
                  <c:v>247.96</c:v>
                </c:pt>
                <c:pt idx="559">
                  <c:v>246.10999999999999</c:v>
                </c:pt>
                <c:pt idx="560">
                  <c:v>253.42000000000002</c:v>
                </c:pt>
                <c:pt idx="561">
                  <c:v>257.66000000000008</c:v>
                </c:pt>
                <c:pt idx="562">
                  <c:v>258.5</c:v>
                </c:pt>
                <c:pt idx="563">
                  <c:v>255.94</c:v>
                </c:pt>
                <c:pt idx="564">
                  <c:v>253.42000000000002</c:v>
                </c:pt>
                <c:pt idx="565">
                  <c:v>254.15</c:v>
                </c:pt>
                <c:pt idx="566">
                  <c:v>253.75</c:v>
                </c:pt>
                <c:pt idx="567">
                  <c:v>253.73</c:v>
                </c:pt>
                <c:pt idx="568">
                  <c:v>251.38000000000002</c:v>
                </c:pt>
                <c:pt idx="569">
                  <c:v>254.35000000000002</c:v>
                </c:pt>
                <c:pt idx="570">
                  <c:v>257.64000000000004</c:v>
                </c:pt>
                <c:pt idx="571">
                  <c:v>250.76999999999998</c:v>
                </c:pt>
                <c:pt idx="572">
                  <c:v>251.73</c:v>
                </c:pt>
                <c:pt idx="573">
                  <c:v>248.93</c:v>
                </c:pt>
                <c:pt idx="574">
                  <c:v>256.42999999999995</c:v>
                </c:pt>
                <c:pt idx="575">
                  <c:v>257.72000000000003</c:v>
                </c:pt>
                <c:pt idx="576">
                  <c:v>258.75</c:v>
                </c:pt>
                <c:pt idx="577">
                  <c:v>256.89999999999992</c:v>
                </c:pt>
                <c:pt idx="578">
                  <c:v>258.61</c:v>
                </c:pt>
                <c:pt idx="579">
                  <c:v>253.37</c:v>
                </c:pt>
                <c:pt idx="580">
                  <c:v>261.7</c:v>
                </c:pt>
                <c:pt idx="581">
                  <c:v>262.33</c:v>
                </c:pt>
                <c:pt idx="582">
                  <c:v>263.87</c:v>
                </c:pt>
                <c:pt idx="583">
                  <c:v>268.10000000000002</c:v>
                </c:pt>
                <c:pt idx="584">
                  <c:v>268.19</c:v>
                </c:pt>
                <c:pt idx="585">
                  <c:v>267.45999999999992</c:v>
                </c:pt>
                <c:pt idx="586">
                  <c:v>268.25</c:v>
                </c:pt>
                <c:pt idx="587">
                  <c:v>270.5</c:v>
                </c:pt>
                <c:pt idx="588">
                  <c:v>268.95999999999992</c:v>
                </c:pt>
                <c:pt idx="589">
                  <c:v>269.39999999999992</c:v>
                </c:pt>
                <c:pt idx="590">
                  <c:v>266.7</c:v>
                </c:pt>
                <c:pt idx="591">
                  <c:v>266.47000000000003</c:v>
                </c:pt>
                <c:pt idx="592">
                  <c:v>259.83</c:v>
                </c:pt>
                <c:pt idx="593">
                  <c:v>266.89999999999992</c:v>
                </c:pt>
                <c:pt idx="594">
                  <c:v>270.97000000000003</c:v>
                </c:pt>
                <c:pt idx="595">
                  <c:v>272.24</c:v>
                </c:pt>
                <c:pt idx="596">
                  <c:v>269.58999999999992</c:v>
                </c:pt>
                <c:pt idx="597">
                  <c:v>273.33</c:v>
                </c:pt>
                <c:pt idx="598">
                  <c:v>273.47999999999996</c:v>
                </c:pt>
                <c:pt idx="599">
                  <c:v>272.52</c:v>
                </c:pt>
                <c:pt idx="600">
                  <c:v>271.51</c:v>
                </c:pt>
                <c:pt idx="601">
                  <c:v>273.83999999999992</c:v>
                </c:pt>
                <c:pt idx="602">
                  <c:v>276.26</c:v>
                </c:pt>
                <c:pt idx="603">
                  <c:v>275.95</c:v>
                </c:pt>
                <c:pt idx="604">
                  <c:v>263.04000000000002</c:v>
                </c:pt>
                <c:pt idx="605">
                  <c:v>260.14000000000004</c:v>
                </c:pt>
                <c:pt idx="606">
                  <c:v>262.47000000000003</c:v>
                </c:pt>
                <c:pt idx="607">
                  <c:v>260.02999999999992</c:v>
                </c:pt>
                <c:pt idx="608">
                  <c:v>256.97999999999996</c:v>
                </c:pt>
                <c:pt idx="609">
                  <c:v>253.2</c:v>
                </c:pt>
                <c:pt idx="610">
                  <c:v>252.35000000000002</c:v>
                </c:pt>
                <c:pt idx="611">
                  <c:v>252.22</c:v>
                </c:pt>
                <c:pt idx="612">
                  <c:v>254.04</c:v>
                </c:pt>
                <c:pt idx="613">
                  <c:v>251.45000000000002</c:v>
                </c:pt>
                <c:pt idx="614">
                  <c:v>247.29</c:v>
                </c:pt>
                <c:pt idx="615">
                  <c:v>251.46</c:v>
                </c:pt>
                <c:pt idx="616">
                  <c:v>257.07</c:v>
                </c:pt>
                <c:pt idx="617">
                  <c:v>253.7</c:v>
                </c:pt>
                <c:pt idx="618">
                  <c:v>253.56</c:v>
                </c:pt>
                <c:pt idx="619">
                  <c:v>251.78</c:v>
                </c:pt>
                <c:pt idx="620">
                  <c:v>253.79</c:v>
                </c:pt>
                <c:pt idx="621">
                  <c:v>254.20999999999998</c:v>
                </c:pt>
                <c:pt idx="622">
                  <c:v>252.32000000000002</c:v>
                </c:pt>
                <c:pt idx="623">
                  <c:v>251.9</c:v>
                </c:pt>
                <c:pt idx="624">
                  <c:v>250</c:v>
                </c:pt>
                <c:pt idx="625">
                  <c:v>242.98000000000002</c:v>
                </c:pt>
                <c:pt idx="626">
                  <c:v>245.88000000000002</c:v>
                </c:pt>
                <c:pt idx="627">
                  <c:v>252.22</c:v>
                </c:pt>
                <c:pt idx="628">
                  <c:v>247.98000000000002</c:v>
                </c:pt>
                <c:pt idx="629">
                  <c:v>247.85000000000002</c:v>
                </c:pt>
                <c:pt idx="630">
                  <c:v>244.89000000000001</c:v>
                </c:pt>
                <c:pt idx="631">
                  <c:v>246.81</c:v>
                </c:pt>
                <c:pt idx="632">
                  <c:v>246.31</c:v>
                </c:pt>
                <c:pt idx="633">
                  <c:v>250.68</c:v>
                </c:pt>
                <c:pt idx="634">
                  <c:v>252.5</c:v>
                </c:pt>
                <c:pt idx="635">
                  <c:v>249.39000000000001</c:v>
                </c:pt>
                <c:pt idx="636">
                  <c:v>244.26999999999998</c:v>
                </c:pt>
                <c:pt idx="637">
                  <c:v>245.85000000000002</c:v>
                </c:pt>
                <c:pt idx="638">
                  <c:v>241.23999999999998</c:v>
                </c:pt>
                <c:pt idx="639">
                  <c:v>239.23</c:v>
                </c:pt>
                <c:pt idx="640">
                  <c:v>238.5</c:v>
                </c:pt>
                <c:pt idx="641">
                  <c:v>234.65</c:v>
                </c:pt>
                <c:pt idx="642">
                  <c:v>237.94</c:v>
                </c:pt>
                <c:pt idx="643">
                  <c:v>239.66</c:v>
                </c:pt>
                <c:pt idx="644">
                  <c:v>231.54</c:v>
                </c:pt>
                <c:pt idx="645">
                  <c:v>240.07</c:v>
                </c:pt>
                <c:pt idx="646">
                  <c:v>240.99</c:v>
                </c:pt>
                <c:pt idx="647">
                  <c:v>242.96</c:v>
                </c:pt>
                <c:pt idx="648">
                  <c:v>239.03</c:v>
                </c:pt>
                <c:pt idx="649">
                  <c:v>231.69</c:v>
                </c:pt>
                <c:pt idx="650">
                  <c:v>231.85000000000002</c:v>
                </c:pt>
                <c:pt idx="651">
                  <c:v>238.17</c:v>
                </c:pt>
                <c:pt idx="652">
                  <c:v>251.32000000000002</c:v>
                </c:pt>
                <c:pt idx="653">
                  <c:v>256.47000000000003</c:v>
                </c:pt>
                <c:pt idx="654">
                  <c:v>254.45000000000002</c:v>
                </c:pt>
                <c:pt idx="655">
                  <c:v>254.64</c:v>
                </c:pt>
                <c:pt idx="656">
                  <c:v>254.37</c:v>
                </c:pt>
                <c:pt idx="657">
                  <c:v>253.92000000000002</c:v>
                </c:pt>
                <c:pt idx="658">
                  <c:v>247.23999999999998</c:v>
                </c:pt>
                <c:pt idx="659">
                  <c:v>247.64</c:v>
                </c:pt>
                <c:pt idx="660">
                  <c:v>247.69</c:v>
                </c:pt>
                <c:pt idx="661">
                  <c:v>244.46</c:v>
                </c:pt>
                <c:pt idx="662">
                  <c:v>241.18</c:v>
                </c:pt>
                <c:pt idx="663">
                  <c:v>244.17</c:v>
                </c:pt>
                <c:pt idx="664">
                  <c:v>243.37</c:v>
                </c:pt>
                <c:pt idx="665">
                  <c:v>241.51</c:v>
                </c:pt>
                <c:pt idx="666">
                  <c:v>240.31</c:v>
                </c:pt>
                <c:pt idx="667">
                  <c:v>238.15</c:v>
                </c:pt>
                <c:pt idx="668">
                  <c:v>241.70999999999998</c:v>
                </c:pt>
                <c:pt idx="669">
                  <c:v>240.95000000000002</c:v>
                </c:pt>
                <c:pt idx="670">
                  <c:v>239.84</c:v>
                </c:pt>
                <c:pt idx="671">
                  <c:v>241.85000000000002</c:v>
                </c:pt>
                <c:pt idx="672">
                  <c:v>240.67</c:v>
                </c:pt>
                <c:pt idx="673">
                  <c:v>240.65</c:v>
                </c:pt>
                <c:pt idx="674">
                  <c:v>239.70999999999998</c:v>
                </c:pt>
                <c:pt idx="675">
                  <c:v>240.2</c:v>
                </c:pt>
                <c:pt idx="676">
                  <c:v>238.69</c:v>
                </c:pt>
                <c:pt idx="677">
                  <c:v>238.97</c:v>
                </c:pt>
                <c:pt idx="678">
                  <c:v>237.69</c:v>
                </c:pt>
                <c:pt idx="679">
                  <c:v>237.28</c:v>
                </c:pt>
                <c:pt idx="680">
                  <c:v>239.82000000000002</c:v>
                </c:pt>
                <c:pt idx="681">
                  <c:v>235.9</c:v>
                </c:pt>
                <c:pt idx="682">
                  <c:v>231.38000000000002</c:v>
                </c:pt>
                <c:pt idx="683">
                  <c:v>230.815</c:v>
                </c:pt>
                <c:pt idx="684">
                  <c:v>234.04</c:v>
                </c:pt>
                <c:pt idx="685">
                  <c:v>232.48000000000002</c:v>
                </c:pt>
                <c:pt idx="686">
                  <c:v>231.23999999999998</c:v>
                </c:pt>
                <c:pt idx="687">
                  <c:v>230.98000000000002</c:v>
                </c:pt>
                <c:pt idx="688">
                  <c:v>225.98000000000002</c:v>
                </c:pt>
                <c:pt idx="689">
                  <c:v>226.43</c:v>
                </c:pt>
                <c:pt idx="690">
                  <c:v>232.41</c:v>
                </c:pt>
                <c:pt idx="691">
                  <c:v>231.76999999999998</c:v>
                </c:pt>
                <c:pt idx="692">
                  <c:v>230.19</c:v>
                </c:pt>
                <c:pt idx="693">
                  <c:v>231.76</c:v>
                </c:pt>
                <c:pt idx="694">
                  <c:v>230.64</c:v>
                </c:pt>
                <c:pt idx="695">
                  <c:v>229.45000000000002</c:v>
                </c:pt>
                <c:pt idx="696">
                  <c:v>229.36</c:v>
                </c:pt>
                <c:pt idx="697">
                  <c:v>226.22</c:v>
                </c:pt>
                <c:pt idx="698">
                  <c:v>225.86</c:v>
                </c:pt>
                <c:pt idx="699">
                  <c:v>223.32000000000002</c:v>
                </c:pt>
                <c:pt idx="700">
                  <c:v>225.45000000000002</c:v>
                </c:pt>
                <c:pt idx="701">
                  <c:v>226.03</c:v>
                </c:pt>
                <c:pt idx="702">
                  <c:v>225.68</c:v>
                </c:pt>
                <c:pt idx="703">
                  <c:v>222.93</c:v>
                </c:pt>
                <c:pt idx="704">
                  <c:v>221.84</c:v>
                </c:pt>
                <c:pt idx="705">
                  <c:v>222.09</c:v>
                </c:pt>
                <c:pt idx="706">
                  <c:v>222.12</c:v>
                </c:pt>
                <c:pt idx="707">
                  <c:v>224.22</c:v>
                </c:pt>
                <c:pt idx="708">
                  <c:v>222.9</c:v>
                </c:pt>
                <c:pt idx="709">
                  <c:v>222.49</c:v>
                </c:pt>
                <c:pt idx="710">
                  <c:v>219.53</c:v>
                </c:pt>
                <c:pt idx="711">
                  <c:v>222.67</c:v>
                </c:pt>
                <c:pt idx="712">
                  <c:v>222.54</c:v>
                </c:pt>
                <c:pt idx="713">
                  <c:v>222.83</c:v>
                </c:pt>
                <c:pt idx="714">
                  <c:v>224.4</c:v>
                </c:pt>
                <c:pt idx="715">
                  <c:v>224.94</c:v>
                </c:pt>
                <c:pt idx="716">
                  <c:v>222.33</c:v>
                </c:pt>
                <c:pt idx="717">
                  <c:v>223.93</c:v>
                </c:pt>
                <c:pt idx="718">
                  <c:v>224.26999999999998</c:v>
                </c:pt>
                <c:pt idx="719">
                  <c:v>223.05</c:v>
                </c:pt>
                <c:pt idx="720">
                  <c:v>222.28</c:v>
                </c:pt>
                <c:pt idx="721">
                  <c:v>219.58</c:v>
                </c:pt>
                <c:pt idx="722">
                  <c:v>220.19499999999999</c:v>
                </c:pt>
                <c:pt idx="723">
                  <c:v>220.48000000000002</c:v>
                </c:pt>
                <c:pt idx="724">
                  <c:v>221.09</c:v>
                </c:pt>
                <c:pt idx="725">
                  <c:v>219.38000000000002</c:v>
                </c:pt>
                <c:pt idx="726">
                  <c:v>217.38000000000002</c:v>
                </c:pt>
                <c:pt idx="727">
                  <c:v>219.52</c:v>
                </c:pt>
                <c:pt idx="728">
                  <c:v>222.79</c:v>
                </c:pt>
                <c:pt idx="729">
                  <c:v>222.04</c:v>
                </c:pt>
                <c:pt idx="730">
                  <c:v>217.83</c:v>
                </c:pt>
                <c:pt idx="731">
                  <c:v>220.96</c:v>
                </c:pt>
                <c:pt idx="732">
                  <c:v>226.26</c:v>
                </c:pt>
                <c:pt idx="733">
                  <c:v>225.13</c:v>
                </c:pt>
                <c:pt idx="734">
                  <c:v>229.35000000000002</c:v>
                </c:pt>
                <c:pt idx="735">
                  <c:v>228.31</c:v>
                </c:pt>
                <c:pt idx="736">
                  <c:v>216.67</c:v>
                </c:pt>
                <c:pt idx="737">
                  <c:v>217.07</c:v>
                </c:pt>
                <c:pt idx="738">
                  <c:v>217.15</c:v>
                </c:pt>
                <c:pt idx="739">
                  <c:v>214.05</c:v>
                </c:pt>
                <c:pt idx="740">
                  <c:v>215.41</c:v>
                </c:pt>
                <c:pt idx="741">
                  <c:v>215.91</c:v>
                </c:pt>
                <c:pt idx="742">
                  <c:v>217.04</c:v>
                </c:pt>
                <c:pt idx="743">
                  <c:v>218.22</c:v>
                </c:pt>
                <c:pt idx="744">
                  <c:v>220.01499999999999</c:v>
                </c:pt>
                <c:pt idx="745">
                  <c:v>218.52</c:v>
                </c:pt>
                <c:pt idx="746">
                  <c:v>218.1</c:v>
                </c:pt>
                <c:pt idx="747">
                  <c:v>216.125</c:v>
                </c:pt>
                <c:pt idx="748">
                  <c:v>216.2</c:v>
                </c:pt>
                <c:pt idx="749">
                  <c:v>215.58</c:v>
                </c:pt>
                <c:pt idx="750">
                  <c:v>215.3</c:v>
                </c:pt>
                <c:pt idx="751">
                  <c:v>216.23999999999998</c:v>
                </c:pt>
                <c:pt idx="752">
                  <c:v>219.38000000000002</c:v>
                </c:pt>
                <c:pt idx="753">
                  <c:v>215.42000000000002</c:v>
                </c:pt>
                <c:pt idx="754">
                  <c:v>211.19</c:v>
                </c:pt>
                <c:pt idx="755">
                  <c:v>208.98000000000002</c:v>
                </c:pt>
                <c:pt idx="756">
                  <c:v>214.51499999999999</c:v>
                </c:pt>
                <c:pt idx="757">
                  <c:v>215.29</c:v>
                </c:pt>
                <c:pt idx="758">
                  <c:v>214.79</c:v>
                </c:pt>
                <c:pt idx="759">
                  <c:v>214.97</c:v>
                </c:pt>
                <c:pt idx="760">
                  <c:v>214.315</c:v>
                </c:pt>
                <c:pt idx="761">
                  <c:v>214.04</c:v>
                </c:pt>
                <c:pt idx="762">
                  <c:v>215.05500000000001</c:v>
                </c:pt>
                <c:pt idx="763">
                  <c:v>210.23</c:v>
                </c:pt>
                <c:pt idx="764">
                  <c:v>209.55</c:v>
                </c:pt>
                <c:pt idx="765">
                  <c:v>204.27499999999998</c:v>
                </c:pt>
                <c:pt idx="766">
                  <c:v>203.06</c:v>
                </c:pt>
                <c:pt idx="767">
                  <c:v>206.58</c:v>
                </c:pt>
                <c:pt idx="768">
                  <c:v>204.19</c:v>
                </c:pt>
                <c:pt idx="769">
                  <c:v>208.02</c:v>
                </c:pt>
                <c:pt idx="770">
                  <c:v>207.83</c:v>
                </c:pt>
                <c:pt idx="771">
                  <c:v>211.66</c:v>
                </c:pt>
                <c:pt idx="772">
                  <c:v>212</c:v>
                </c:pt>
                <c:pt idx="773">
                  <c:v>208.13</c:v>
                </c:pt>
                <c:pt idx="774">
                  <c:v>209.34</c:v>
                </c:pt>
                <c:pt idx="775">
                  <c:v>208.69</c:v>
                </c:pt>
                <c:pt idx="776">
                  <c:v>207.54</c:v>
                </c:pt>
                <c:pt idx="777">
                  <c:v>208.52</c:v>
                </c:pt>
                <c:pt idx="778">
                  <c:v>205.84</c:v>
                </c:pt>
                <c:pt idx="779">
                  <c:v>204.91</c:v>
                </c:pt>
                <c:pt idx="780">
                  <c:v>205.78</c:v>
                </c:pt>
                <c:pt idx="781">
                  <c:v>205.7</c:v>
                </c:pt>
                <c:pt idx="782">
                  <c:v>205.55</c:v>
                </c:pt>
                <c:pt idx="783">
                  <c:v>206.57</c:v>
                </c:pt>
                <c:pt idx="784">
                  <c:v>207.45000000000002</c:v>
                </c:pt>
                <c:pt idx="785">
                  <c:v>206.03</c:v>
                </c:pt>
                <c:pt idx="786">
                  <c:v>205.07</c:v>
                </c:pt>
                <c:pt idx="787">
                  <c:v>206.77499999999998</c:v>
                </c:pt>
                <c:pt idx="788">
                  <c:v>208.23999999999998</c:v>
                </c:pt>
                <c:pt idx="789">
                  <c:v>192.70999999999998</c:v>
                </c:pt>
                <c:pt idx="790">
                  <c:v>193.28</c:v>
                </c:pt>
                <c:pt idx="791">
                  <c:v>190.28</c:v>
                </c:pt>
                <c:pt idx="792">
                  <c:v>187.36</c:v>
                </c:pt>
                <c:pt idx="793">
                  <c:v>192.65</c:v>
                </c:pt>
                <c:pt idx="794">
                  <c:v>191.26999999999998</c:v>
                </c:pt>
                <c:pt idx="795">
                  <c:v>190.97</c:v>
                </c:pt>
                <c:pt idx="796">
                  <c:v>191.28</c:v>
                </c:pt>
                <c:pt idx="797">
                  <c:v>190.08</c:v>
                </c:pt>
                <c:pt idx="798">
                  <c:v>189.32000000000002</c:v>
                </c:pt>
                <c:pt idx="799">
                  <c:v>184.97</c:v>
                </c:pt>
                <c:pt idx="800">
                  <c:v>186.42000000000002</c:v>
                </c:pt>
                <c:pt idx="801">
                  <c:v>182.91</c:v>
                </c:pt>
                <c:pt idx="802">
                  <c:v>179.96</c:v>
                </c:pt>
                <c:pt idx="803">
                  <c:v>182.45500000000001</c:v>
                </c:pt>
                <c:pt idx="804">
                  <c:v>182.75</c:v>
                </c:pt>
                <c:pt idx="805">
                  <c:v>185.58</c:v>
                </c:pt>
                <c:pt idx="806">
                  <c:v>187.81</c:v>
                </c:pt>
                <c:pt idx="807">
                  <c:v>193.23999999999998</c:v>
                </c:pt>
                <c:pt idx="808">
                  <c:v>189.79</c:v>
                </c:pt>
                <c:pt idx="809">
                  <c:v>188.08</c:v>
                </c:pt>
                <c:pt idx="810">
                  <c:v>188.72</c:v>
                </c:pt>
                <c:pt idx="811">
                  <c:v>192.10999999999999</c:v>
                </c:pt>
                <c:pt idx="812">
                  <c:v>192.62</c:v>
                </c:pt>
                <c:pt idx="813">
                  <c:v>194.15</c:v>
                </c:pt>
                <c:pt idx="814">
                  <c:v>195.48000000000002</c:v>
                </c:pt>
                <c:pt idx="815">
                  <c:v>193.99</c:v>
                </c:pt>
                <c:pt idx="816">
                  <c:v>193.95000000000002</c:v>
                </c:pt>
                <c:pt idx="817">
                  <c:v>195.06</c:v>
                </c:pt>
                <c:pt idx="818">
                  <c:v>194.95500000000001</c:v>
                </c:pt>
                <c:pt idx="819">
                  <c:v>193.14</c:v>
                </c:pt>
                <c:pt idx="820">
                  <c:v>193.58</c:v>
                </c:pt>
                <c:pt idx="821">
                  <c:v>192.2</c:v>
                </c:pt>
                <c:pt idx="822">
                  <c:v>190.17</c:v>
                </c:pt>
                <c:pt idx="823">
                  <c:v>192.20999999999998</c:v>
                </c:pt>
                <c:pt idx="824">
                  <c:v>191.99</c:v>
                </c:pt>
                <c:pt idx="825">
                  <c:v>191.87</c:v>
                </c:pt>
                <c:pt idx="826">
                  <c:v>190.83</c:v>
                </c:pt>
                <c:pt idx="827">
                  <c:v>192.54</c:v>
                </c:pt>
                <c:pt idx="828">
                  <c:v>186.58</c:v>
                </c:pt>
                <c:pt idx="829">
                  <c:v>187.94</c:v>
                </c:pt>
                <c:pt idx="830">
                  <c:v>188.93</c:v>
                </c:pt>
                <c:pt idx="831">
                  <c:v>188.67</c:v>
                </c:pt>
                <c:pt idx="832">
                  <c:v>183.96</c:v>
                </c:pt>
                <c:pt idx="833">
                  <c:v>181.52</c:v>
                </c:pt>
                <c:pt idx="834">
                  <c:v>182.73999999999998</c:v>
                </c:pt>
                <c:pt idx="835">
                  <c:v>180.32000000000002</c:v>
                </c:pt>
                <c:pt idx="836">
                  <c:v>178.95000000000002</c:v>
                </c:pt>
                <c:pt idx="837">
                  <c:v>180.46</c:v>
                </c:pt>
                <c:pt idx="838">
                  <c:v>179.04</c:v>
                </c:pt>
                <c:pt idx="839">
                  <c:v>178.70999999999998</c:v>
                </c:pt>
                <c:pt idx="840">
                  <c:v>178.19</c:v>
                </c:pt>
                <c:pt idx="841">
                  <c:v>178.57</c:v>
                </c:pt>
                <c:pt idx="842">
                  <c:v>177.3</c:v>
                </c:pt>
                <c:pt idx="843">
                  <c:v>179.88000000000002</c:v>
                </c:pt>
                <c:pt idx="844">
                  <c:v>181.63</c:v>
                </c:pt>
                <c:pt idx="845">
                  <c:v>180.01</c:v>
                </c:pt>
                <c:pt idx="846">
                  <c:v>179.33</c:v>
                </c:pt>
                <c:pt idx="847">
                  <c:v>180.09</c:v>
                </c:pt>
                <c:pt idx="848">
                  <c:v>179</c:v>
                </c:pt>
                <c:pt idx="849">
                  <c:v>179.60999999999999</c:v>
                </c:pt>
                <c:pt idx="850">
                  <c:v>177.46</c:v>
                </c:pt>
                <c:pt idx="851">
                  <c:v>177.10999999999999</c:v>
                </c:pt>
                <c:pt idx="852">
                  <c:v>175.86</c:v>
                </c:pt>
                <c:pt idx="853">
                  <c:v>175.88000000000002</c:v>
                </c:pt>
                <c:pt idx="854">
                  <c:v>174.9</c:v>
                </c:pt>
                <c:pt idx="855">
                  <c:v>174.06</c:v>
                </c:pt>
                <c:pt idx="856">
                  <c:v>173.33</c:v>
                </c:pt>
                <c:pt idx="857">
                  <c:v>171.3</c:v>
                </c:pt>
                <c:pt idx="858">
                  <c:v>170.48000000000002</c:v>
                </c:pt>
                <c:pt idx="859">
                  <c:v>167.44</c:v>
                </c:pt>
                <c:pt idx="860">
                  <c:v>157.36000000000001</c:v>
                </c:pt>
                <c:pt idx="861">
                  <c:v>158.9</c:v>
                </c:pt>
                <c:pt idx="862">
                  <c:v>154.96</c:v>
                </c:pt>
                <c:pt idx="863">
                  <c:v>152.08500000000001</c:v>
                </c:pt>
                <c:pt idx="864">
                  <c:v>149.46</c:v>
                </c:pt>
                <c:pt idx="865">
                  <c:v>149.62</c:v>
                </c:pt>
                <c:pt idx="866">
                  <c:v>149</c:v>
                </c:pt>
                <c:pt idx="867">
                  <c:v>148.53</c:v>
                </c:pt>
                <c:pt idx="868">
                  <c:v>151.55000000000001</c:v>
                </c:pt>
                <c:pt idx="869">
                  <c:v>150.06</c:v>
                </c:pt>
                <c:pt idx="870">
                  <c:v>153.09</c:v>
                </c:pt>
                <c:pt idx="871">
                  <c:v>151.31</c:v>
                </c:pt>
                <c:pt idx="872">
                  <c:v>152.63</c:v>
                </c:pt>
                <c:pt idx="873">
                  <c:v>153.22</c:v>
                </c:pt>
                <c:pt idx="874">
                  <c:v>150.94999999999999</c:v>
                </c:pt>
                <c:pt idx="875">
                  <c:v>149.44</c:v>
                </c:pt>
                <c:pt idx="876">
                  <c:v>150.36000000000001</c:v>
                </c:pt>
                <c:pt idx="877">
                  <c:v>151.81</c:v>
                </c:pt>
                <c:pt idx="878">
                  <c:v>151.34</c:v>
                </c:pt>
                <c:pt idx="879">
                  <c:v>149.57</c:v>
                </c:pt>
                <c:pt idx="880">
                  <c:v>151.62</c:v>
                </c:pt>
                <c:pt idx="881">
                  <c:v>150.84</c:v>
                </c:pt>
                <c:pt idx="882">
                  <c:v>151.72</c:v>
                </c:pt>
                <c:pt idx="883">
                  <c:v>153.83000000000001</c:v>
                </c:pt>
                <c:pt idx="884">
                  <c:v>155.18</c:v>
                </c:pt>
                <c:pt idx="885">
                  <c:v>154.68</c:v>
                </c:pt>
                <c:pt idx="886">
                  <c:v>155.02000000000001</c:v>
                </c:pt>
                <c:pt idx="887">
                  <c:v>153.88000000000002</c:v>
                </c:pt>
                <c:pt idx="888">
                  <c:v>154.22999999999999</c:v>
                </c:pt>
                <c:pt idx="889">
                  <c:v>154.79</c:v>
                </c:pt>
                <c:pt idx="890">
                  <c:v>156.18</c:v>
                </c:pt>
                <c:pt idx="891">
                  <c:v>156.44999999999999</c:v>
                </c:pt>
                <c:pt idx="892">
                  <c:v>158.23999999999998</c:v>
                </c:pt>
                <c:pt idx="893">
                  <c:v>158.55000000000001</c:v>
                </c:pt>
                <c:pt idx="894">
                  <c:v>157.43</c:v>
                </c:pt>
                <c:pt idx="895">
                  <c:v>157.14499999999998</c:v>
                </c:pt>
                <c:pt idx="896">
                  <c:v>156.6</c:v>
                </c:pt>
                <c:pt idx="897">
                  <c:v>155.97999999999999</c:v>
                </c:pt>
                <c:pt idx="898">
                  <c:v>156.46</c:v>
                </c:pt>
                <c:pt idx="899">
                  <c:v>155.30000000000001</c:v>
                </c:pt>
                <c:pt idx="900">
                  <c:v>154.94</c:v>
                </c:pt>
                <c:pt idx="901">
                  <c:v>156.96</c:v>
                </c:pt>
                <c:pt idx="902">
                  <c:v>155.41999999999999</c:v>
                </c:pt>
                <c:pt idx="903">
                  <c:v>154.47</c:v>
                </c:pt>
                <c:pt idx="904">
                  <c:v>155.12</c:v>
                </c:pt>
                <c:pt idx="905">
                  <c:v>153.91</c:v>
                </c:pt>
                <c:pt idx="906">
                  <c:v>153.89000000000001</c:v>
                </c:pt>
                <c:pt idx="907">
                  <c:v>151.94</c:v>
                </c:pt>
                <c:pt idx="908">
                  <c:v>153.91999999999999</c:v>
                </c:pt>
                <c:pt idx="909">
                  <c:v>151.02000000000001</c:v>
                </c:pt>
                <c:pt idx="910">
                  <c:v>152.01</c:v>
                </c:pt>
                <c:pt idx="911">
                  <c:v>153.1</c:v>
                </c:pt>
                <c:pt idx="912">
                  <c:v>152.66</c:v>
                </c:pt>
                <c:pt idx="913">
                  <c:v>148.86000000000001</c:v>
                </c:pt>
                <c:pt idx="914">
                  <c:v>150.08000000000001</c:v>
                </c:pt>
                <c:pt idx="915">
                  <c:v>150.01</c:v>
                </c:pt>
                <c:pt idx="916">
                  <c:v>150.83000000000001</c:v>
                </c:pt>
                <c:pt idx="917">
                  <c:v>150.09</c:v>
                </c:pt>
                <c:pt idx="918">
                  <c:v>150</c:v>
                </c:pt>
                <c:pt idx="919">
                  <c:v>152.44999999999999</c:v>
                </c:pt>
                <c:pt idx="920">
                  <c:v>150.26</c:v>
                </c:pt>
                <c:pt idx="921">
                  <c:v>151.58000000000001</c:v>
                </c:pt>
                <c:pt idx="922">
                  <c:v>151.73999999999998</c:v>
                </c:pt>
                <c:pt idx="923">
                  <c:v>151.76999999999998</c:v>
                </c:pt>
                <c:pt idx="924">
                  <c:v>146.60999999999999</c:v>
                </c:pt>
                <c:pt idx="925">
                  <c:v>145.88000000000002</c:v>
                </c:pt>
                <c:pt idx="926">
                  <c:v>150.19999999999999</c:v>
                </c:pt>
                <c:pt idx="927">
                  <c:v>152.83000000000001</c:v>
                </c:pt>
                <c:pt idx="928">
                  <c:v>152.06</c:v>
                </c:pt>
                <c:pt idx="929">
                  <c:v>153.91999999999999</c:v>
                </c:pt>
                <c:pt idx="930">
                  <c:v>154.25</c:v>
                </c:pt>
                <c:pt idx="931">
                  <c:v>155.89000000000001</c:v>
                </c:pt>
                <c:pt idx="932">
                  <c:v>154.1</c:v>
                </c:pt>
                <c:pt idx="933">
                  <c:v>153.59</c:v>
                </c:pt>
                <c:pt idx="934">
                  <c:v>155.65</c:v>
                </c:pt>
                <c:pt idx="935">
                  <c:v>152.07</c:v>
                </c:pt>
                <c:pt idx="936">
                  <c:v>152.5</c:v>
                </c:pt>
                <c:pt idx="937">
                  <c:v>152.94999999999999</c:v>
                </c:pt>
                <c:pt idx="938">
                  <c:v>151.9</c:v>
                </c:pt>
                <c:pt idx="939">
                  <c:v>151.51</c:v>
                </c:pt>
                <c:pt idx="940">
                  <c:v>150.6</c:v>
                </c:pt>
                <c:pt idx="941">
                  <c:v>149.76</c:v>
                </c:pt>
                <c:pt idx="942">
                  <c:v>149.31</c:v>
                </c:pt>
                <c:pt idx="943">
                  <c:v>149.23999999999998</c:v>
                </c:pt>
                <c:pt idx="944">
                  <c:v>149.16</c:v>
                </c:pt>
                <c:pt idx="945">
                  <c:v>149.82000000000002</c:v>
                </c:pt>
                <c:pt idx="946">
                  <c:v>150.99</c:v>
                </c:pt>
                <c:pt idx="947">
                  <c:v>150.57</c:v>
                </c:pt>
                <c:pt idx="948">
                  <c:v>151.13</c:v>
                </c:pt>
                <c:pt idx="949">
                  <c:v>148.78</c:v>
                </c:pt>
                <c:pt idx="950">
                  <c:v>148.6</c:v>
                </c:pt>
                <c:pt idx="951">
                  <c:v>149.54</c:v>
                </c:pt>
                <c:pt idx="952">
                  <c:v>148.75</c:v>
                </c:pt>
                <c:pt idx="953">
                  <c:v>151.02000000000001</c:v>
                </c:pt>
                <c:pt idx="954">
                  <c:v>151.84</c:v>
                </c:pt>
                <c:pt idx="955">
                  <c:v>152.36000000000001</c:v>
                </c:pt>
                <c:pt idx="956">
                  <c:v>153.37</c:v>
                </c:pt>
                <c:pt idx="957">
                  <c:v>151.44999999999999</c:v>
                </c:pt>
                <c:pt idx="958">
                  <c:v>150.85000000000002</c:v>
                </c:pt>
                <c:pt idx="959">
                  <c:v>148.49</c:v>
                </c:pt>
                <c:pt idx="960">
                  <c:v>148.86000000000001</c:v>
                </c:pt>
                <c:pt idx="961">
                  <c:v>147.94999999999999</c:v>
                </c:pt>
                <c:pt idx="962">
                  <c:v>146.52000000000001</c:v>
                </c:pt>
                <c:pt idx="963">
                  <c:v>146.69</c:v>
                </c:pt>
                <c:pt idx="964">
                  <c:v>146.93</c:v>
                </c:pt>
                <c:pt idx="965">
                  <c:v>148.63999999999999</c:v>
                </c:pt>
                <c:pt idx="966">
                  <c:v>148.12</c:v>
                </c:pt>
                <c:pt idx="967">
                  <c:v>146.46</c:v>
                </c:pt>
                <c:pt idx="968">
                  <c:v>145.70999999999998</c:v>
                </c:pt>
                <c:pt idx="969">
                  <c:v>146.68</c:v>
                </c:pt>
                <c:pt idx="970">
                  <c:v>146.34</c:v>
                </c:pt>
                <c:pt idx="971">
                  <c:v>146.10999999999999</c:v>
                </c:pt>
                <c:pt idx="972">
                  <c:v>147.76999999999998</c:v>
                </c:pt>
                <c:pt idx="973">
                  <c:v>149.06</c:v>
                </c:pt>
                <c:pt idx="974">
                  <c:v>150.62</c:v>
                </c:pt>
                <c:pt idx="975">
                  <c:v>148.60999999999999</c:v>
                </c:pt>
                <c:pt idx="976">
                  <c:v>146.56</c:v>
                </c:pt>
                <c:pt idx="977">
                  <c:v>146.05000000000001</c:v>
                </c:pt>
                <c:pt idx="978">
                  <c:v>147.05000000000001</c:v>
                </c:pt>
                <c:pt idx="979">
                  <c:v>147.66999999999999</c:v>
                </c:pt>
                <c:pt idx="980">
                  <c:v>148.91999999999999</c:v>
                </c:pt>
                <c:pt idx="981">
                  <c:v>147.91</c:v>
                </c:pt>
                <c:pt idx="982">
                  <c:v>148.79</c:v>
                </c:pt>
                <c:pt idx="983">
                  <c:v>149.97999999999999</c:v>
                </c:pt>
                <c:pt idx="984">
                  <c:v>148.47999999999999</c:v>
                </c:pt>
                <c:pt idx="985">
                  <c:v>147.68</c:v>
                </c:pt>
                <c:pt idx="986">
                  <c:v>147.69</c:v>
                </c:pt>
                <c:pt idx="987">
                  <c:v>148.12</c:v>
                </c:pt>
                <c:pt idx="988">
                  <c:v>147.94999999999999</c:v>
                </c:pt>
                <c:pt idx="989">
                  <c:v>147.96</c:v>
                </c:pt>
                <c:pt idx="990">
                  <c:v>146.44</c:v>
                </c:pt>
                <c:pt idx="991">
                  <c:v>144.54</c:v>
                </c:pt>
                <c:pt idx="992">
                  <c:v>142.85000000000002</c:v>
                </c:pt>
                <c:pt idx="993">
                  <c:v>143</c:v>
                </c:pt>
                <c:pt idx="994">
                  <c:v>141.93</c:v>
                </c:pt>
                <c:pt idx="995">
                  <c:v>142.44</c:v>
                </c:pt>
                <c:pt idx="996">
                  <c:v>144.96</c:v>
                </c:pt>
                <c:pt idx="997">
                  <c:v>144.15</c:v>
                </c:pt>
                <c:pt idx="998">
                  <c:v>143.03</c:v>
                </c:pt>
                <c:pt idx="999">
                  <c:v>145</c:v>
                </c:pt>
                <c:pt idx="1000">
                  <c:v>148.53</c:v>
                </c:pt>
                <c:pt idx="1001">
                  <c:v>149.39000000000001</c:v>
                </c:pt>
                <c:pt idx="1002">
                  <c:v>149.35000000000002</c:v>
                </c:pt>
                <c:pt idx="1003">
                  <c:v>148.39000000000001</c:v>
                </c:pt>
                <c:pt idx="1004">
                  <c:v>147.93</c:v>
                </c:pt>
                <c:pt idx="1005">
                  <c:v>145.68</c:v>
                </c:pt>
                <c:pt idx="1006">
                  <c:v>146.79</c:v>
                </c:pt>
                <c:pt idx="1007">
                  <c:v>146.72</c:v>
                </c:pt>
                <c:pt idx="1008">
                  <c:v>146.81</c:v>
                </c:pt>
                <c:pt idx="1009">
                  <c:v>148.9</c:v>
                </c:pt>
                <c:pt idx="1010">
                  <c:v>146.72</c:v>
                </c:pt>
                <c:pt idx="1011">
                  <c:v>147.22</c:v>
                </c:pt>
                <c:pt idx="1012">
                  <c:v>148.47</c:v>
                </c:pt>
                <c:pt idx="1013">
                  <c:v>148.44</c:v>
                </c:pt>
                <c:pt idx="1014">
                  <c:v>147.78</c:v>
                </c:pt>
                <c:pt idx="1015">
                  <c:v>146.68</c:v>
                </c:pt>
                <c:pt idx="1016">
                  <c:v>149.19999999999999</c:v>
                </c:pt>
                <c:pt idx="1017">
                  <c:v>149.55000000000001</c:v>
                </c:pt>
                <c:pt idx="1018">
                  <c:v>150.87</c:v>
                </c:pt>
                <c:pt idx="1019">
                  <c:v>150.47</c:v>
                </c:pt>
                <c:pt idx="1020">
                  <c:v>149.75</c:v>
                </c:pt>
                <c:pt idx="1021">
                  <c:v>150.47999999999999</c:v>
                </c:pt>
                <c:pt idx="1022">
                  <c:v>151.39000000000001</c:v>
                </c:pt>
                <c:pt idx="1023">
                  <c:v>151.13</c:v>
                </c:pt>
                <c:pt idx="1024">
                  <c:v>150.85000000000002</c:v>
                </c:pt>
                <c:pt idx="1025">
                  <c:v>150.5</c:v>
                </c:pt>
                <c:pt idx="1026">
                  <c:v>151.43</c:v>
                </c:pt>
                <c:pt idx="1027">
                  <c:v>153.34</c:v>
                </c:pt>
                <c:pt idx="1028">
                  <c:v>153.87</c:v>
                </c:pt>
                <c:pt idx="1029">
                  <c:v>153.79</c:v>
                </c:pt>
                <c:pt idx="1030">
                  <c:v>154.26</c:v>
                </c:pt>
                <c:pt idx="1031">
                  <c:v>153.20999999999998</c:v>
                </c:pt>
                <c:pt idx="1032">
                  <c:v>154.76</c:v>
                </c:pt>
                <c:pt idx="1033">
                  <c:v>154.81</c:v>
                </c:pt>
                <c:pt idx="1034">
                  <c:v>152.82000000000002</c:v>
                </c:pt>
                <c:pt idx="1035">
                  <c:v>151.33000000000001</c:v>
                </c:pt>
                <c:pt idx="1036">
                  <c:v>150.55000000000001</c:v>
                </c:pt>
                <c:pt idx="1037">
                  <c:v>148.19</c:v>
                </c:pt>
                <c:pt idx="1038">
                  <c:v>149.19999999999999</c:v>
                </c:pt>
                <c:pt idx="1039">
                  <c:v>146.72</c:v>
                </c:pt>
                <c:pt idx="1040">
                  <c:v>134.56</c:v>
                </c:pt>
                <c:pt idx="1041">
                  <c:v>134.49</c:v>
                </c:pt>
                <c:pt idx="1042">
                  <c:v>131</c:v>
                </c:pt>
                <c:pt idx="1043">
                  <c:v>130.97999999999999</c:v>
                </c:pt>
                <c:pt idx="1044">
                  <c:v>132.29</c:v>
                </c:pt>
                <c:pt idx="1045">
                  <c:v>130.30000000000001</c:v>
                </c:pt>
                <c:pt idx="1046">
                  <c:v>132.06</c:v>
                </c:pt>
                <c:pt idx="1047">
                  <c:v>133.06</c:v>
                </c:pt>
                <c:pt idx="1048">
                  <c:v>132.56</c:v>
                </c:pt>
                <c:pt idx="1049">
                  <c:v>134.35000000000002</c:v>
                </c:pt>
                <c:pt idx="1050">
                  <c:v>136.02000000000001</c:v>
                </c:pt>
                <c:pt idx="1051">
                  <c:v>135.99</c:v>
                </c:pt>
                <c:pt idx="1052">
                  <c:v>135.47999999999999</c:v>
                </c:pt>
                <c:pt idx="1053">
                  <c:v>133.72</c:v>
                </c:pt>
                <c:pt idx="1054">
                  <c:v>133.13999999999999</c:v>
                </c:pt>
                <c:pt idx="1055">
                  <c:v>132.6</c:v>
                </c:pt>
                <c:pt idx="1056">
                  <c:v>130.22</c:v>
                </c:pt>
                <c:pt idx="1057">
                  <c:v>132.99</c:v>
                </c:pt>
                <c:pt idx="1058">
                  <c:v>132.49</c:v>
                </c:pt>
                <c:pt idx="1059">
                  <c:v>132.58000000000001</c:v>
                </c:pt>
                <c:pt idx="1060">
                  <c:v>133.01</c:v>
                </c:pt>
                <c:pt idx="1061">
                  <c:v>129.52000000000001</c:v>
                </c:pt>
                <c:pt idx="1062">
                  <c:v>129.04</c:v>
                </c:pt>
                <c:pt idx="1063">
                  <c:v>128.76</c:v>
                </c:pt>
              </c:numCache>
            </c:numRef>
          </c:val>
        </c:ser>
        <c:dLbls/>
        <c:marker val="1"/>
        <c:axId val="178805376"/>
        <c:axId val="178827648"/>
      </c:lineChart>
      <c:dateAx>
        <c:axId val="178805376"/>
        <c:scaling>
          <c:orientation val="minMax"/>
          <c:max val="43182"/>
          <c:min val="41641"/>
        </c:scaling>
        <c:axPos val="b"/>
        <c:numFmt formatCode="m/d/yyyy" sourceLinked="0"/>
        <c:minorTickMark val="cross"/>
        <c:tickLblPos val="nextTo"/>
        <c:crossAx val="178827648"/>
        <c:crosses val="autoZero"/>
        <c:auto val="1"/>
        <c:lblOffset val="100"/>
        <c:baseTimeUnit val="days"/>
        <c:majorUnit val="1"/>
        <c:majorTimeUnit val="years"/>
        <c:minorUnit val="1"/>
        <c:minorTimeUnit val="months"/>
      </c:dateAx>
      <c:valAx>
        <c:axId val="178827648"/>
        <c:scaling>
          <c:orientation val="minMax"/>
        </c:scaling>
        <c:axPos val="l"/>
        <c:majorGridlines/>
        <c:numFmt formatCode="General" sourceLinked="1"/>
        <c:tickLblPos val="nextTo"/>
        <c:crossAx val="178805376"/>
        <c:crosses val="autoZero"/>
        <c:crossBetween val="between"/>
      </c:valAx>
    </c:plotArea>
    <c:legend>
      <c:legendPos val="t"/>
      <c:layout>
        <c:manualLayout>
          <c:xMode val="edge"/>
          <c:yMode val="edge"/>
          <c:x val="4.0117546007695494E-2"/>
          <c:y val="5.1671219825609634E-2"/>
          <c:w val="0.29834997313438727"/>
          <c:h val="3.8931924693604764E-2"/>
        </c:manualLayout>
      </c:layout>
      <c:overlay val="1"/>
    </c:legend>
    <c:plotVisOnly val="1"/>
    <c:dispBlanksAs val="gap"/>
  </c:chart>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608FB6-82D5-4635-8122-323FBA3F72CF}" type="doc">
      <dgm:prSet loTypeId="urn:microsoft.com/office/officeart/2005/8/layout/radial2" loCatId="relationship" qsTypeId="urn:microsoft.com/office/officeart/2005/8/quickstyle/simple1" qsCatId="simple" csTypeId="urn:microsoft.com/office/officeart/2005/8/colors/accent0_3" csCatId="mainScheme" phldr="1"/>
      <dgm:spPr/>
      <dgm:t>
        <a:bodyPr/>
        <a:lstStyle/>
        <a:p>
          <a:endParaRPr lang="en-US"/>
        </a:p>
      </dgm:t>
    </dgm:pt>
    <dgm:pt modelId="{6E698016-6932-42C6-A83F-7DE889FA2C62}">
      <dgm:prSet phldrT="[Text]"/>
      <dgm:spPr>
        <a:solidFill>
          <a:srgbClr val="280071"/>
        </a:solidFill>
      </dgm:spPr>
      <dgm:t>
        <a:bodyPr/>
        <a:lstStyle/>
        <a:p>
          <a:r>
            <a:rPr lang="en-US" dirty="0" smtClean="0"/>
            <a:t>Team</a:t>
          </a:r>
          <a:endParaRPr lang="en-US" dirty="0"/>
        </a:p>
      </dgm:t>
    </dgm:pt>
    <dgm:pt modelId="{4749D423-AC8E-4B96-AD81-5B44B968F010}" type="parTrans" cxnId="{B426B4A8-C9C0-4421-BDEF-A8A14DF49ACB}">
      <dgm:prSet/>
      <dgm:spPr/>
      <dgm:t>
        <a:bodyPr/>
        <a:lstStyle/>
        <a:p>
          <a:endParaRPr lang="en-US"/>
        </a:p>
      </dgm:t>
    </dgm:pt>
    <dgm:pt modelId="{F5A761B0-4B77-4379-9B19-F1D2877FA152}" type="sibTrans" cxnId="{B426B4A8-C9C0-4421-BDEF-A8A14DF49ACB}">
      <dgm:prSet/>
      <dgm:spPr/>
      <dgm:t>
        <a:bodyPr/>
        <a:lstStyle/>
        <a:p>
          <a:endParaRPr lang="en-US"/>
        </a:p>
      </dgm:t>
    </dgm:pt>
    <dgm:pt modelId="{511D51B1-5F97-4B09-B24A-8669BBE38B36}">
      <dgm:prSet phldrT="[Text]"/>
      <dgm:spPr/>
      <dgm:t>
        <a:bodyPr/>
        <a:lstStyle/>
        <a:p>
          <a:r>
            <a:rPr lang="en-US" dirty="0" smtClean="0">
              <a:solidFill>
                <a:srgbClr val="280071"/>
              </a:solidFill>
            </a:rPr>
            <a:t>Support Staff</a:t>
          </a:r>
          <a:endParaRPr lang="en-US" dirty="0">
            <a:solidFill>
              <a:srgbClr val="280071"/>
            </a:solidFill>
          </a:endParaRPr>
        </a:p>
      </dgm:t>
    </dgm:pt>
    <dgm:pt modelId="{5E11E980-8816-4314-A05A-55AFB3975D3D}" type="parTrans" cxnId="{7E9B782F-BC71-4B22-A99B-C6700B33BFB8}">
      <dgm:prSet/>
      <dgm:spPr/>
      <dgm:t>
        <a:bodyPr/>
        <a:lstStyle/>
        <a:p>
          <a:endParaRPr lang="en-US"/>
        </a:p>
      </dgm:t>
    </dgm:pt>
    <dgm:pt modelId="{D4F5E630-0FAD-4B8B-8227-F80C82E72733}" type="sibTrans" cxnId="{7E9B782F-BC71-4B22-A99B-C6700B33BFB8}">
      <dgm:prSet/>
      <dgm:spPr/>
      <dgm:t>
        <a:bodyPr/>
        <a:lstStyle/>
        <a:p>
          <a:endParaRPr lang="en-US"/>
        </a:p>
      </dgm:t>
    </dgm:pt>
    <dgm:pt modelId="{878B69E0-D7B0-41F0-973B-D77F14CEB04B}">
      <dgm:prSet phldrT="[Text]"/>
      <dgm:spPr/>
      <dgm:t>
        <a:bodyPr/>
        <a:lstStyle/>
        <a:p>
          <a:r>
            <a:rPr lang="en-US" dirty="0" smtClean="0">
              <a:solidFill>
                <a:srgbClr val="280071"/>
              </a:solidFill>
            </a:rPr>
            <a:t>Partners</a:t>
          </a:r>
          <a:endParaRPr lang="en-US" dirty="0">
            <a:solidFill>
              <a:srgbClr val="280071"/>
            </a:solidFill>
          </a:endParaRPr>
        </a:p>
      </dgm:t>
    </dgm:pt>
    <dgm:pt modelId="{4263BCCA-98F0-4F66-9997-B0CF3CFA6A04}" type="parTrans" cxnId="{6508B343-6C5B-45E4-BC0E-3235BEDA1A24}">
      <dgm:prSet/>
      <dgm:spPr/>
      <dgm:t>
        <a:bodyPr/>
        <a:lstStyle/>
        <a:p>
          <a:endParaRPr lang="en-US"/>
        </a:p>
      </dgm:t>
    </dgm:pt>
    <dgm:pt modelId="{139C9077-DCC5-4F4D-BE17-3E0BB21F2141}" type="sibTrans" cxnId="{6508B343-6C5B-45E4-BC0E-3235BEDA1A24}">
      <dgm:prSet/>
      <dgm:spPr/>
      <dgm:t>
        <a:bodyPr/>
        <a:lstStyle/>
        <a:p>
          <a:endParaRPr lang="en-US"/>
        </a:p>
      </dgm:t>
    </dgm:pt>
    <dgm:pt modelId="{9CD75643-1E28-4E29-B10C-4B12C99C75E9}">
      <dgm:prSet phldrT="[Text]"/>
      <dgm:spPr>
        <a:solidFill>
          <a:srgbClr val="280071"/>
        </a:solidFill>
      </dgm:spPr>
      <dgm:t>
        <a:bodyPr/>
        <a:lstStyle/>
        <a:p>
          <a:r>
            <a:rPr lang="en-US" dirty="0" smtClean="0"/>
            <a:t>Coach</a:t>
          </a:r>
          <a:endParaRPr lang="en-US" dirty="0"/>
        </a:p>
      </dgm:t>
    </dgm:pt>
    <dgm:pt modelId="{55872D83-6C79-4745-B08C-F05680C7DB77}" type="parTrans" cxnId="{C909B86C-619F-4CEC-8472-DEB49338719E}">
      <dgm:prSet/>
      <dgm:spPr/>
      <dgm:t>
        <a:bodyPr/>
        <a:lstStyle/>
        <a:p>
          <a:endParaRPr lang="en-US"/>
        </a:p>
      </dgm:t>
    </dgm:pt>
    <dgm:pt modelId="{EEE69EE8-6485-4096-A851-F17BBCF86FA2}" type="sibTrans" cxnId="{C909B86C-619F-4CEC-8472-DEB49338719E}">
      <dgm:prSet/>
      <dgm:spPr/>
      <dgm:t>
        <a:bodyPr/>
        <a:lstStyle/>
        <a:p>
          <a:endParaRPr lang="en-US"/>
        </a:p>
      </dgm:t>
    </dgm:pt>
    <dgm:pt modelId="{93676964-BC9E-45B3-8D7D-51D1A19E540C}">
      <dgm:prSet phldrT="[Text]"/>
      <dgm:spPr/>
      <dgm:t>
        <a:bodyPr/>
        <a:lstStyle/>
        <a:p>
          <a:r>
            <a:rPr lang="en-US" dirty="0" smtClean="0">
              <a:solidFill>
                <a:srgbClr val="280071"/>
              </a:solidFill>
            </a:rPr>
            <a:t>Implementation</a:t>
          </a:r>
          <a:endParaRPr lang="en-US" dirty="0">
            <a:solidFill>
              <a:srgbClr val="280071"/>
            </a:solidFill>
          </a:endParaRPr>
        </a:p>
      </dgm:t>
    </dgm:pt>
    <dgm:pt modelId="{145580AF-2CB9-4905-8482-F8C1457FF4D3}" type="parTrans" cxnId="{EA775C58-F2D9-4DF2-9BBF-74ECF476B154}">
      <dgm:prSet/>
      <dgm:spPr/>
      <dgm:t>
        <a:bodyPr/>
        <a:lstStyle/>
        <a:p>
          <a:endParaRPr lang="en-US"/>
        </a:p>
      </dgm:t>
    </dgm:pt>
    <dgm:pt modelId="{9188DABB-2940-4004-8249-FE0DFF49FCCC}" type="sibTrans" cxnId="{EA775C58-F2D9-4DF2-9BBF-74ECF476B154}">
      <dgm:prSet/>
      <dgm:spPr/>
      <dgm:t>
        <a:bodyPr/>
        <a:lstStyle/>
        <a:p>
          <a:endParaRPr lang="en-US"/>
        </a:p>
      </dgm:t>
    </dgm:pt>
    <dgm:pt modelId="{AFF0350E-2267-4FE0-953C-F3627853E30E}">
      <dgm:prSet phldrT="[Text]"/>
      <dgm:spPr>
        <a:solidFill>
          <a:srgbClr val="280071"/>
        </a:solidFill>
      </dgm:spPr>
      <dgm:t>
        <a:bodyPr/>
        <a:lstStyle/>
        <a:p>
          <a:r>
            <a:rPr lang="en-US" dirty="0" smtClean="0"/>
            <a:t>Ringers</a:t>
          </a:r>
          <a:endParaRPr lang="en-US" dirty="0"/>
        </a:p>
      </dgm:t>
    </dgm:pt>
    <dgm:pt modelId="{1AE446A1-2BCF-4DB4-985E-874C86058582}" type="parTrans" cxnId="{457A1BA9-7163-4205-B0D5-CCEB32EA3328}">
      <dgm:prSet/>
      <dgm:spPr/>
      <dgm:t>
        <a:bodyPr/>
        <a:lstStyle/>
        <a:p>
          <a:endParaRPr lang="en-US"/>
        </a:p>
      </dgm:t>
    </dgm:pt>
    <dgm:pt modelId="{356ECD1F-06C0-4CDA-930C-87F06AF89A46}" type="sibTrans" cxnId="{457A1BA9-7163-4205-B0D5-CCEB32EA3328}">
      <dgm:prSet/>
      <dgm:spPr/>
      <dgm:t>
        <a:bodyPr/>
        <a:lstStyle/>
        <a:p>
          <a:endParaRPr lang="en-US"/>
        </a:p>
      </dgm:t>
    </dgm:pt>
    <dgm:pt modelId="{4239A78A-7954-4794-A3BB-66EB02BB811F}">
      <dgm:prSet phldrT="[Text]"/>
      <dgm:spPr/>
      <dgm:t>
        <a:bodyPr/>
        <a:lstStyle/>
        <a:p>
          <a:r>
            <a:rPr lang="en-US" dirty="0" smtClean="0">
              <a:ln w="0"/>
              <a:solidFill>
                <a:srgbClr val="280071"/>
              </a:solidFill>
            </a:rPr>
            <a:t>Community Referral Network</a:t>
          </a:r>
          <a:endParaRPr lang="en-US" dirty="0">
            <a:solidFill>
              <a:srgbClr val="280071"/>
            </a:solidFill>
          </a:endParaRPr>
        </a:p>
      </dgm:t>
    </dgm:pt>
    <dgm:pt modelId="{717129BC-C4C2-4AAE-94FB-7EE345F05072}" type="parTrans" cxnId="{A82936E1-3062-4F6B-A9CE-71385328480C}">
      <dgm:prSet/>
      <dgm:spPr/>
      <dgm:t>
        <a:bodyPr/>
        <a:lstStyle/>
        <a:p>
          <a:endParaRPr lang="en-US"/>
        </a:p>
      </dgm:t>
    </dgm:pt>
    <dgm:pt modelId="{1CEA5A4D-040B-487F-99A4-7FDB902B7F28}" type="sibTrans" cxnId="{A82936E1-3062-4F6B-A9CE-71385328480C}">
      <dgm:prSet/>
      <dgm:spPr/>
      <dgm:t>
        <a:bodyPr/>
        <a:lstStyle/>
        <a:p>
          <a:endParaRPr lang="en-US"/>
        </a:p>
      </dgm:t>
    </dgm:pt>
    <dgm:pt modelId="{E9A7E366-D012-467D-B797-6C75E7E3FF40}">
      <dgm:prSet phldrT="[Text]"/>
      <dgm:spPr/>
      <dgm:t>
        <a:bodyPr/>
        <a:lstStyle/>
        <a:p>
          <a:r>
            <a:rPr lang="en-US" dirty="0" smtClean="0">
              <a:solidFill>
                <a:srgbClr val="280071"/>
              </a:solidFill>
            </a:rPr>
            <a:t>Discipline</a:t>
          </a:r>
          <a:endParaRPr lang="en-US" dirty="0">
            <a:solidFill>
              <a:srgbClr val="280071"/>
            </a:solidFill>
          </a:endParaRPr>
        </a:p>
      </dgm:t>
    </dgm:pt>
    <dgm:pt modelId="{399FD8A7-347C-455A-8E46-DB4A309427A2}" type="parTrans" cxnId="{1C627C66-D839-41CD-9BC9-81748F786734}">
      <dgm:prSet/>
      <dgm:spPr/>
      <dgm:t>
        <a:bodyPr/>
        <a:lstStyle/>
        <a:p>
          <a:endParaRPr lang="en-US"/>
        </a:p>
      </dgm:t>
    </dgm:pt>
    <dgm:pt modelId="{D293DDC3-4F67-4E0F-B13B-30332E374DD9}" type="sibTrans" cxnId="{1C627C66-D839-41CD-9BC9-81748F786734}">
      <dgm:prSet/>
      <dgm:spPr/>
      <dgm:t>
        <a:bodyPr/>
        <a:lstStyle/>
        <a:p>
          <a:endParaRPr lang="en-US"/>
        </a:p>
      </dgm:t>
    </dgm:pt>
    <dgm:pt modelId="{847CFBDF-60B4-4F58-AAEE-DE77F481AF91}">
      <dgm:prSet phldrT="[Text]"/>
      <dgm:spPr/>
      <dgm:t>
        <a:bodyPr/>
        <a:lstStyle/>
        <a:p>
          <a:r>
            <a:rPr lang="en-US" dirty="0" smtClean="0">
              <a:solidFill>
                <a:srgbClr val="280071"/>
              </a:solidFill>
            </a:rPr>
            <a:t>Outside Managers</a:t>
          </a:r>
          <a:endParaRPr lang="en-US" dirty="0">
            <a:solidFill>
              <a:srgbClr val="280071"/>
            </a:solidFill>
          </a:endParaRPr>
        </a:p>
      </dgm:t>
    </dgm:pt>
    <dgm:pt modelId="{3E97485E-E2F4-42A9-B22D-8B9A3E899715}" type="parTrans" cxnId="{4B7B14E6-2DFD-4D2B-9FE6-B40B8E8B566D}">
      <dgm:prSet/>
      <dgm:spPr/>
      <dgm:t>
        <a:bodyPr/>
        <a:lstStyle/>
        <a:p>
          <a:endParaRPr lang="en-US"/>
        </a:p>
      </dgm:t>
    </dgm:pt>
    <dgm:pt modelId="{58F49760-CE6C-4954-9C0E-87CCFF2658BF}" type="sibTrans" cxnId="{4B7B14E6-2DFD-4D2B-9FE6-B40B8E8B566D}">
      <dgm:prSet/>
      <dgm:spPr/>
      <dgm:t>
        <a:bodyPr/>
        <a:lstStyle/>
        <a:p>
          <a:endParaRPr lang="en-US"/>
        </a:p>
      </dgm:t>
    </dgm:pt>
    <dgm:pt modelId="{76C90261-1D3C-4007-B6C2-4195A8A0871F}" type="pres">
      <dgm:prSet presAssocID="{CA608FB6-82D5-4635-8122-323FBA3F72CF}" presName="composite" presStyleCnt="0">
        <dgm:presLayoutVars>
          <dgm:chMax val="5"/>
          <dgm:dir/>
          <dgm:animLvl val="ctr"/>
          <dgm:resizeHandles val="exact"/>
        </dgm:presLayoutVars>
      </dgm:prSet>
      <dgm:spPr/>
      <dgm:t>
        <a:bodyPr/>
        <a:lstStyle/>
        <a:p>
          <a:endParaRPr lang="en-US"/>
        </a:p>
      </dgm:t>
    </dgm:pt>
    <dgm:pt modelId="{1C579A9C-E5E4-4336-BBF0-9158AC78E73E}" type="pres">
      <dgm:prSet presAssocID="{CA608FB6-82D5-4635-8122-323FBA3F72CF}" presName="cycle" presStyleCnt="0"/>
      <dgm:spPr/>
    </dgm:pt>
    <dgm:pt modelId="{19622297-E967-421F-82E4-B4E4BA5BF9A0}" type="pres">
      <dgm:prSet presAssocID="{CA608FB6-82D5-4635-8122-323FBA3F72CF}" presName="centerShape" presStyleCnt="0"/>
      <dgm:spPr/>
    </dgm:pt>
    <dgm:pt modelId="{895A34F7-7E66-445F-857F-2605AD027EF3}" type="pres">
      <dgm:prSet presAssocID="{CA608FB6-82D5-4635-8122-323FBA3F72CF}" presName="connSite" presStyleLbl="node1" presStyleIdx="0" presStyleCnt="4"/>
      <dgm:spPr/>
    </dgm:pt>
    <dgm:pt modelId="{36CE4DBF-0A97-4781-BF9A-109BAE96657B}" type="pres">
      <dgm:prSet presAssocID="{CA608FB6-82D5-4635-8122-323FBA3F72CF}" presName="visible" presStyleLbl="node1" presStyleIdx="0" presStyleCnt="4" custLinFactNeighborX="-16" custLinFactNeighborY="1724"/>
      <dgm:spPr>
        <a:solidFill>
          <a:srgbClr val="280071"/>
        </a:solidFill>
      </dgm:spPr>
    </dgm:pt>
    <dgm:pt modelId="{6242CC1B-B017-4871-9697-B43FFC21B7E9}" type="pres">
      <dgm:prSet presAssocID="{4749D423-AC8E-4B96-AD81-5B44B968F010}" presName="Name25" presStyleLbl="parChTrans1D1" presStyleIdx="0" presStyleCnt="3"/>
      <dgm:spPr/>
      <dgm:t>
        <a:bodyPr/>
        <a:lstStyle/>
        <a:p>
          <a:endParaRPr lang="en-US"/>
        </a:p>
      </dgm:t>
    </dgm:pt>
    <dgm:pt modelId="{57985121-BC50-4837-9246-398EA8587096}" type="pres">
      <dgm:prSet presAssocID="{6E698016-6932-42C6-A83F-7DE889FA2C62}" presName="node" presStyleCnt="0"/>
      <dgm:spPr/>
    </dgm:pt>
    <dgm:pt modelId="{73A6D135-E299-4C66-B726-65F208854B83}" type="pres">
      <dgm:prSet presAssocID="{6E698016-6932-42C6-A83F-7DE889FA2C62}" presName="parentNode" presStyleLbl="node1" presStyleIdx="1" presStyleCnt="4">
        <dgm:presLayoutVars>
          <dgm:chMax val="1"/>
          <dgm:bulletEnabled val="1"/>
        </dgm:presLayoutVars>
      </dgm:prSet>
      <dgm:spPr/>
      <dgm:t>
        <a:bodyPr/>
        <a:lstStyle/>
        <a:p>
          <a:endParaRPr lang="en-US"/>
        </a:p>
      </dgm:t>
    </dgm:pt>
    <dgm:pt modelId="{C49CE39C-CB09-40C4-8288-9B178719317D}" type="pres">
      <dgm:prSet presAssocID="{6E698016-6932-42C6-A83F-7DE889FA2C62}" presName="childNode" presStyleLbl="revTx" presStyleIdx="0" presStyleCnt="3">
        <dgm:presLayoutVars>
          <dgm:bulletEnabled val="1"/>
        </dgm:presLayoutVars>
      </dgm:prSet>
      <dgm:spPr/>
      <dgm:t>
        <a:bodyPr/>
        <a:lstStyle/>
        <a:p>
          <a:endParaRPr lang="en-US"/>
        </a:p>
      </dgm:t>
    </dgm:pt>
    <dgm:pt modelId="{055E5947-1D1B-4F7A-8649-FC4176BADE26}" type="pres">
      <dgm:prSet presAssocID="{55872D83-6C79-4745-B08C-F05680C7DB77}" presName="Name25" presStyleLbl="parChTrans1D1" presStyleIdx="1" presStyleCnt="3"/>
      <dgm:spPr/>
      <dgm:t>
        <a:bodyPr/>
        <a:lstStyle/>
        <a:p>
          <a:endParaRPr lang="en-US"/>
        </a:p>
      </dgm:t>
    </dgm:pt>
    <dgm:pt modelId="{DB291D9A-79A5-400E-9C42-1F7909F128F1}" type="pres">
      <dgm:prSet presAssocID="{9CD75643-1E28-4E29-B10C-4B12C99C75E9}" presName="node" presStyleCnt="0"/>
      <dgm:spPr/>
    </dgm:pt>
    <dgm:pt modelId="{11BBCA44-1125-4588-B66A-5905CAA511BB}" type="pres">
      <dgm:prSet presAssocID="{9CD75643-1E28-4E29-B10C-4B12C99C75E9}" presName="parentNode" presStyleLbl="node1" presStyleIdx="2" presStyleCnt="4">
        <dgm:presLayoutVars>
          <dgm:chMax val="1"/>
          <dgm:bulletEnabled val="1"/>
        </dgm:presLayoutVars>
      </dgm:prSet>
      <dgm:spPr/>
      <dgm:t>
        <a:bodyPr/>
        <a:lstStyle/>
        <a:p>
          <a:endParaRPr lang="en-US"/>
        </a:p>
      </dgm:t>
    </dgm:pt>
    <dgm:pt modelId="{F5A0292F-025B-4E3A-A7EE-7F954396B33F}" type="pres">
      <dgm:prSet presAssocID="{9CD75643-1E28-4E29-B10C-4B12C99C75E9}" presName="childNode" presStyleLbl="revTx" presStyleIdx="1" presStyleCnt="3">
        <dgm:presLayoutVars>
          <dgm:bulletEnabled val="1"/>
        </dgm:presLayoutVars>
      </dgm:prSet>
      <dgm:spPr/>
      <dgm:t>
        <a:bodyPr/>
        <a:lstStyle/>
        <a:p>
          <a:endParaRPr lang="en-US"/>
        </a:p>
      </dgm:t>
    </dgm:pt>
    <dgm:pt modelId="{7DC660DF-9234-450F-B555-1E0CF965A7E6}" type="pres">
      <dgm:prSet presAssocID="{1AE446A1-2BCF-4DB4-985E-874C86058582}" presName="Name25" presStyleLbl="parChTrans1D1" presStyleIdx="2" presStyleCnt="3"/>
      <dgm:spPr/>
      <dgm:t>
        <a:bodyPr/>
        <a:lstStyle/>
        <a:p>
          <a:endParaRPr lang="en-US"/>
        </a:p>
      </dgm:t>
    </dgm:pt>
    <dgm:pt modelId="{5E5BEDAA-4CBB-4F45-A932-4DCF639AEF99}" type="pres">
      <dgm:prSet presAssocID="{AFF0350E-2267-4FE0-953C-F3627853E30E}" presName="node" presStyleCnt="0"/>
      <dgm:spPr/>
    </dgm:pt>
    <dgm:pt modelId="{C18F7CC0-712E-456E-AC10-2905E1E07FF4}" type="pres">
      <dgm:prSet presAssocID="{AFF0350E-2267-4FE0-953C-F3627853E30E}" presName="parentNode" presStyleLbl="node1" presStyleIdx="3" presStyleCnt="4" custScaleX="108721">
        <dgm:presLayoutVars>
          <dgm:chMax val="1"/>
          <dgm:bulletEnabled val="1"/>
        </dgm:presLayoutVars>
      </dgm:prSet>
      <dgm:spPr/>
      <dgm:t>
        <a:bodyPr/>
        <a:lstStyle/>
        <a:p>
          <a:endParaRPr lang="en-US"/>
        </a:p>
      </dgm:t>
    </dgm:pt>
    <dgm:pt modelId="{70E9AE1A-39BC-4204-89F9-F062DCFFE286}" type="pres">
      <dgm:prSet presAssocID="{AFF0350E-2267-4FE0-953C-F3627853E30E}" presName="childNode" presStyleLbl="revTx" presStyleIdx="2" presStyleCnt="3">
        <dgm:presLayoutVars>
          <dgm:bulletEnabled val="1"/>
        </dgm:presLayoutVars>
      </dgm:prSet>
      <dgm:spPr/>
      <dgm:t>
        <a:bodyPr/>
        <a:lstStyle/>
        <a:p>
          <a:endParaRPr lang="en-US"/>
        </a:p>
      </dgm:t>
    </dgm:pt>
  </dgm:ptLst>
  <dgm:cxnLst>
    <dgm:cxn modelId="{F53D61F9-F1A6-4148-B4CF-EE756DFD775C}" type="presOf" srcId="{9CD75643-1E28-4E29-B10C-4B12C99C75E9}" destId="{11BBCA44-1125-4588-B66A-5905CAA511BB}" srcOrd="0" destOrd="0" presId="urn:microsoft.com/office/officeart/2005/8/layout/radial2"/>
    <dgm:cxn modelId="{EA775C58-F2D9-4DF2-9BBF-74ECF476B154}" srcId="{9CD75643-1E28-4E29-B10C-4B12C99C75E9}" destId="{93676964-BC9E-45B3-8D7D-51D1A19E540C}" srcOrd="1" destOrd="0" parTransId="{145580AF-2CB9-4905-8482-F8C1457FF4D3}" sibTransId="{9188DABB-2940-4004-8249-FE0DFF49FCCC}"/>
    <dgm:cxn modelId="{AC4D05A4-CD76-4455-90FF-4A3402993528}" type="presOf" srcId="{E9A7E366-D012-467D-B797-6C75E7E3FF40}" destId="{F5A0292F-025B-4E3A-A7EE-7F954396B33F}" srcOrd="0" destOrd="0" presId="urn:microsoft.com/office/officeart/2005/8/layout/radial2"/>
    <dgm:cxn modelId="{3803515B-C2C8-469F-B15F-D2198C59ACD7}" type="presOf" srcId="{4239A78A-7954-4794-A3BB-66EB02BB811F}" destId="{70E9AE1A-39BC-4204-89F9-F062DCFFE286}" srcOrd="0" destOrd="0" presId="urn:microsoft.com/office/officeart/2005/8/layout/radial2"/>
    <dgm:cxn modelId="{1B6F4F6D-006C-4992-96C2-180E738A3A2C}" type="presOf" srcId="{878B69E0-D7B0-41F0-973B-D77F14CEB04B}" destId="{C49CE39C-CB09-40C4-8288-9B178719317D}" srcOrd="0" destOrd="1" presId="urn:microsoft.com/office/officeart/2005/8/layout/radial2"/>
    <dgm:cxn modelId="{457A1BA9-7163-4205-B0D5-CCEB32EA3328}" srcId="{CA608FB6-82D5-4635-8122-323FBA3F72CF}" destId="{AFF0350E-2267-4FE0-953C-F3627853E30E}" srcOrd="2" destOrd="0" parTransId="{1AE446A1-2BCF-4DB4-985E-874C86058582}" sibTransId="{356ECD1F-06C0-4CDA-930C-87F06AF89A46}"/>
    <dgm:cxn modelId="{A82936E1-3062-4F6B-A9CE-71385328480C}" srcId="{AFF0350E-2267-4FE0-953C-F3627853E30E}" destId="{4239A78A-7954-4794-A3BB-66EB02BB811F}" srcOrd="0" destOrd="0" parTransId="{717129BC-C4C2-4AAE-94FB-7EE345F05072}" sibTransId="{1CEA5A4D-040B-487F-99A4-7FDB902B7F28}"/>
    <dgm:cxn modelId="{6508B343-6C5B-45E4-BC0E-3235BEDA1A24}" srcId="{6E698016-6932-42C6-A83F-7DE889FA2C62}" destId="{878B69E0-D7B0-41F0-973B-D77F14CEB04B}" srcOrd="1" destOrd="0" parTransId="{4263BCCA-98F0-4F66-9997-B0CF3CFA6A04}" sibTransId="{139C9077-DCC5-4F4D-BE17-3E0BB21F2141}"/>
    <dgm:cxn modelId="{57436D5F-0222-4F37-A98B-821CE8D42ACD}" type="presOf" srcId="{847CFBDF-60B4-4F58-AAEE-DE77F481AF91}" destId="{70E9AE1A-39BC-4204-89F9-F062DCFFE286}" srcOrd="0" destOrd="1" presId="urn:microsoft.com/office/officeart/2005/8/layout/radial2"/>
    <dgm:cxn modelId="{56CDFC0C-4DE9-41FB-B8B3-A1EC38F0B4F9}" type="presOf" srcId="{511D51B1-5F97-4B09-B24A-8669BBE38B36}" destId="{C49CE39C-CB09-40C4-8288-9B178719317D}" srcOrd="0" destOrd="0" presId="urn:microsoft.com/office/officeart/2005/8/layout/radial2"/>
    <dgm:cxn modelId="{54BF5F92-E51E-4219-95E7-B6223B32C1B9}" type="presOf" srcId="{4749D423-AC8E-4B96-AD81-5B44B968F010}" destId="{6242CC1B-B017-4871-9697-B43FFC21B7E9}" srcOrd="0" destOrd="0" presId="urn:microsoft.com/office/officeart/2005/8/layout/radial2"/>
    <dgm:cxn modelId="{2BE4B53E-DBC0-47F6-AE87-F9DC4F526D6F}" type="presOf" srcId="{CA608FB6-82D5-4635-8122-323FBA3F72CF}" destId="{76C90261-1D3C-4007-B6C2-4195A8A0871F}" srcOrd="0" destOrd="0" presId="urn:microsoft.com/office/officeart/2005/8/layout/radial2"/>
    <dgm:cxn modelId="{358B93CC-7739-45D0-AC29-6B0E9A1C948E}" type="presOf" srcId="{93676964-BC9E-45B3-8D7D-51D1A19E540C}" destId="{F5A0292F-025B-4E3A-A7EE-7F954396B33F}" srcOrd="0" destOrd="1" presId="urn:microsoft.com/office/officeart/2005/8/layout/radial2"/>
    <dgm:cxn modelId="{E9CB5B61-6029-45E0-848C-E96A70E1AA32}" type="presOf" srcId="{55872D83-6C79-4745-B08C-F05680C7DB77}" destId="{055E5947-1D1B-4F7A-8649-FC4176BADE26}" srcOrd="0" destOrd="0" presId="urn:microsoft.com/office/officeart/2005/8/layout/radial2"/>
    <dgm:cxn modelId="{D98CE72E-0CF1-42E9-8082-F80406D665D0}" type="presOf" srcId="{6E698016-6932-42C6-A83F-7DE889FA2C62}" destId="{73A6D135-E299-4C66-B726-65F208854B83}" srcOrd="0" destOrd="0" presId="urn:microsoft.com/office/officeart/2005/8/layout/radial2"/>
    <dgm:cxn modelId="{7E9B782F-BC71-4B22-A99B-C6700B33BFB8}" srcId="{6E698016-6932-42C6-A83F-7DE889FA2C62}" destId="{511D51B1-5F97-4B09-B24A-8669BBE38B36}" srcOrd="0" destOrd="0" parTransId="{5E11E980-8816-4314-A05A-55AFB3975D3D}" sibTransId="{D4F5E630-0FAD-4B8B-8227-F80C82E72733}"/>
    <dgm:cxn modelId="{1C627C66-D839-41CD-9BC9-81748F786734}" srcId="{9CD75643-1E28-4E29-B10C-4B12C99C75E9}" destId="{E9A7E366-D012-467D-B797-6C75E7E3FF40}" srcOrd="0" destOrd="0" parTransId="{399FD8A7-347C-455A-8E46-DB4A309427A2}" sibTransId="{D293DDC3-4F67-4E0F-B13B-30332E374DD9}"/>
    <dgm:cxn modelId="{4B7B14E6-2DFD-4D2B-9FE6-B40B8E8B566D}" srcId="{AFF0350E-2267-4FE0-953C-F3627853E30E}" destId="{847CFBDF-60B4-4F58-AAEE-DE77F481AF91}" srcOrd="1" destOrd="0" parTransId="{3E97485E-E2F4-42A9-B22D-8B9A3E899715}" sibTransId="{58F49760-CE6C-4954-9C0E-87CCFF2658BF}"/>
    <dgm:cxn modelId="{124129D7-7502-4319-B4F7-5FBC005CA4B2}" type="presOf" srcId="{1AE446A1-2BCF-4DB4-985E-874C86058582}" destId="{7DC660DF-9234-450F-B555-1E0CF965A7E6}" srcOrd="0" destOrd="0" presId="urn:microsoft.com/office/officeart/2005/8/layout/radial2"/>
    <dgm:cxn modelId="{AC8816BE-7AD3-44E3-A544-3B3A21200FD1}" type="presOf" srcId="{AFF0350E-2267-4FE0-953C-F3627853E30E}" destId="{C18F7CC0-712E-456E-AC10-2905E1E07FF4}" srcOrd="0" destOrd="0" presId="urn:microsoft.com/office/officeart/2005/8/layout/radial2"/>
    <dgm:cxn modelId="{C909B86C-619F-4CEC-8472-DEB49338719E}" srcId="{CA608FB6-82D5-4635-8122-323FBA3F72CF}" destId="{9CD75643-1E28-4E29-B10C-4B12C99C75E9}" srcOrd="1" destOrd="0" parTransId="{55872D83-6C79-4745-B08C-F05680C7DB77}" sibTransId="{EEE69EE8-6485-4096-A851-F17BBCF86FA2}"/>
    <dgm:cxn modelId="{B426B4A8-C9C0-4421-BDEF-A8A14DF49ACB}" srcId="{CA608FB6-82D5-4635-8122-323FBA3F72CF}" destId="{6E698016-6932-42C6-A83F-7DE889FA2C62}" srcOrd="0" destOrd="0" parTransId="{4749D423-AC8E-4B96-AD81-5B44B968F010}" sibTransId="{F5A761B0-4B77-4379-9B19-F1D2877FA152}"/>
    <dgm:cxn modelId="{F1F022C7-C35C-431D-A752-CF9E012A4A36}" type="presParOf" srcId="{76C90261-1D3C-4007-B6C2-4195A8A0871F}" destId="{1C579A9C-E5E4-4336-BBF0-9158AC78E73E}" srcOrd="0" destOrd="0" presId="urn:microsoft.com/office/officeart/2005/8/layout/radial2"/>
    <dgm:cxn modelId="{39546523-2BF4-4F68-BC63-0D314273768C}" type="presParOf" srcId="{1C579A9C-E5E4-4336-BBF0-9158AC78E73E}" destId="{19622297-E967-421F-82E4-B4E4BA5BF9A0}" srcOrd="0" destOrd="0" presId="urn:microsoft.com/office/officeart/2005/8/layout/radial2"/>
    <dgm:cxn modelId="{BC006A23-01C9-4E95-AE57-20FBB1DC0879}" type="presParOf" srcId="{19622297-E967-421F-82E4-B4E4BA5BF9A0}" destId="{895A34F7-7E66-445F-857F-2605AD027EF3}" srcOrd="0" destOrd="0" presId="urn:microsoft.com/office/officeart/2005/8/layout/radial2"/>
    <dgm:cxn modelId="{49081118-9059-4F0A-89BF-0CF4FAB1E8B0}" type="presParOf" srcId="{19622297-E967-421F-82E4-B4E4BA5BF9A0}" destId="{36CE4DBF-0A97-4781-BF9A-109BAE96657B}" srcOrd="1" destOrd="0" presId="urn:microsoft.com/office/officeart/2005/8/layout/radial2"/>
    <dgm:cxn modelId="{042D362A-1A2D-4F04-9A9A-105165D18C87}" type="presParOf" srcId="{1C579A9C-E5E4-4336-BBF0-9158AC78E73E}" destId="{6242CC1B-B017-4871-9697-B43FFC21B7E9}" srcOrd="1" destOrd="0" presId="urn:microsoft.com/office/officeart/2005/8/layout/radial2"/>
    <dgm:cxn modelId="{BBDD9B00-6A2E-41D9-96B6-CEDE1E1C1759}" type="presParOf" srcId="{1C579A9C-E5E4-4336-BBF0-9158AC78E73E}" destId="{57985121-BC50-4837-9246-398EA8587096}" srcOrd="2" destOrd="0" presId="urn:microsoft.com/office/officeart/2005/8/layout/radial2"/>
    <dgm:cxn modelId="{4D87A9C7-DB78-4DFF-A6F5-2E946CAD432B}" type="presParOf" srcId="{57985121-BC50-4837-9246-398EA8587096}" destId="{73A6D135-E299-4C66-B726-65F208854B83}" srcOrd="0" destOrd="0" presId="urn:microsoft.com/office/officeart/2005/8/layout/radial2"/>
    <dgm:cxn modelId="{CE696672-EDA9-47C3-8EAC-D3B06FFB93E5}" type="presParOf" srcId="{57985121-BC50-4837-9246-398EA8587096}" destId="{C49CE39C-CB09-40C4-8288-9B178719317D}" srcOrd="1" destOrd="0" presId="urn:microsoft.com/office/officeart/2005/8/layout/radial2"/>
    <dgm:cxn modelId="{FFA5917B-5CDB-4091-B987-1A0F9435F047}" type="presParOf" srcId="{1C579A9C-E5E4-4336-BBF0-9158AC78E73E}" destId="{055E5947-1D1B-4F7A-8649-FC4176BADE26}" srcOrd="3" destOrd="0" presId="urn:microsoft.com/office/officeart/2005/8/layout/radial2"/>
    <dgm:cxn modelId="{9F82BF53-4EDE-4A75-81DF-50220A5B8BC9}" type="presParOf" srcId="{1C579A9C-E5E4-4336-BBF0-9158AC78E73E}" destId="{DB291D9A-79A5-400E-9C42-1F7909F128F1}" srcOrd="4" destOrd="0" presId="urn:microsoft.com/office/officeart/2005/8/layout/radial2"/>
    <dgm:cxn modelId="{54DE8307-DA4A-4373-B563-9C21DBBDCE1B}" type="presParOf" srcId="{DB291D9A-79A5-400E-9C42-1F7909F128F1}" destId="{11BBCA44-1125-4588-B66A-5905CAA511BB}" srcOrd="0" destOrd="0" presId="urn:microsoft.com/office/officeart/2005/8/layout/radial2"/>
    <dgm:cxn modelId="{DE1437B4-C13A-43BE-8161-DDE6442F4DF4}" type="presParOf" srcId="{DB291D9A-79A5-400E-9C42-1F7909F128F1}" destId="{F5A0292F-025B-4E3A-A7EE-7F954396B33F}" srcOrd="1" destOrd="0" presId="urn:microsoft.com/office/officeart/2005/8/layout/radial2"/>
    <dgm:cxn modelId="{D7988494-9708-422C-8D32-21BEA1A64204}" type="presParOf" srcId="{1C579A9C-E5E4-4336-BBF0-9158AC78E73E}" destId="{7DC660DF-9234-450F-B555-1E0CF965A7E6}" srcOrd="5" destOrd="0" presId="urn:microsoft.com/office/officeart/2005/8/layout/radial2"/>
    <dgm:cxn modelId="{A3CE917D-F6C0-49BB-8814-8F5C56A723FD}" type="presParOf" srcId="{1C579A9C-E5E4-4336-BBF0-9158AC78E73E}" destId="{5E5BEDAA-4CBB-4F45-A932-4DCF639AEF99}" srcOrd="6" destOrd="0" presId="urn:microsoft.com/office/officeart/2005/8/layout/radial2"/>
    <dgm:cxn modelId="{AB399369-135F-41BF-A748-C58658CDBBD9}" type="presParOf" srcId="{5E5BEDAA-4CBB-4F45-A932-4DCF639AEF99}" destId="{C18F7CC0-712E-456E-AC10-2905E1E07FF4}" srcOrd="0" destOrd="0" presId="urn:microsoft.com/office/officeart/2005/8/layout/radial2"/>
    <dgm:cxn modelId="{1D8EA022-0ABC-4181-AB94-92B6F11F8545}" type="presParOf" srcId="{5E5BEDAA-4CBB-4F45-A932-4DCF639AEF99}" destId="{70E9AE1A-39BC-4204-89F9-F062DCFFE286}" srcOrd="1" destOrd="0" presId="urn:microsoft.com/office/officeart/2005/8/layout/radial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C660DF-9234-450F-B555-1E0CF965A7E6}">
      <dsp:nvSpPr>
        <dsp:cNvPr id="0" name=""/>
        <dsp:cNvSpPr/>
      </dsp:nvSpPr>
      <dsp:spPr>
        <a:xfrm rot="2548711">
          <a:off x="2146307" y="3082788"/>
          <a:ext cx="627685" cy="60820"/>
        </a:xfrm>
        <a:custGeom>
          <a:avLst/>
          <a:gdLst/>
          <a:ahLst/>
          <a:cxnLst/>
          <a:rect l="0" t="0" r="0" b="0"/>
          <a:pathLst>
            <a:path>
              <a:moveTo>
                <a:pt x="0" y="30410"/>
              </a:moveTo>
              <a:lnTo>
                <a:pt x="627685" y="3041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5E5947-1D1B-4F7A-8649-FC4176BADE26}">
      <dsp:nvSpPr>
        <dsp:cNvPr id="0" name=""/>
        <dsp:cNvSpPr/>
      </dsp:nvSpPr>
      <dsp:spPr>
        <a:xfrm>
          <a:off x="2228682" y="2161230"/>
          <a:ext cx="755099" cy="60820"/>
        </a:xfrm>
        <a:custGeom>
          <a:avLst/>
          <a:gdLst/>
          <a:ahLst/>
          <a:cxnLst/>
          <a:rect l="0" t="0" r="0" b="0"/>
          <a:pathLst>
            <a:path>
              <a:moveTo>
                <a:pt x="0" y="30410"/>
              </a:moveTo>
              <a:lnTo>
                <a:pt x="755099" y="3041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42CC1B-B017-4871-9697-B43FFC21B7E9}">
      <dsp:nvSpPr>
        <dsp:cNvPr id="0" name=""/>
        <dsp:cNvSpPr/>
      </dsp:nvSpPr>
      <dsp:spPr>
        <a:xfrm rot="19064718">
          <a:off x="2141751" y="1232194"/>
          <a:ext cx="669118" cy="60820"/>
        </a:xfrm>
        <a:custGeom>
          <a:avLst/>
          <a:gdLst/>
          <a:ahLst/>
          <a:cxnLst/>
          <a:rect l="0" t="0" r="0" b="0"/>
          <a:pathLst>
            <a:path>
              <a:moveTo>
                <a:pt x="0" y="30410"/>
              </a:moveTo>
              <a:lnTo>
                <a:pt x="669118" y="3041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CE4DBF-0A97-4781-BF9A-109BAE96657B}">
      <dsp:nvSpPr>
        <dsp:cNvPr id="0" name=""/>
        <dsp:cNvSpPr/>
      </dsp:nvSpPr>
      <dsp:spPr>
        <a:xfrm>
          <a:off x="346202" y="1122682"/>
          <a:ext cx="2214264" cy="2214264"/>
        </a:xfrm>
        <a:prstGeom prst="ellipse">
          <a:avLst/>
        </a:prstGeom>
        <a:solidFill>
          <a:srgbClr val="28007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A6D135-E299-4C66-B726-65F208854B83}">
      <dsp:nvSpPr>
        <dsp:cNvPr id="0" name=""/>
        <dsp:cNvSpPr/>
      </dsp:nvSpPr>
      <dsp:spPr>
        <a:xfrm>
          <a:off x="2562897" y="1098"/>
          <a:ext cx="1239562" cy="1239562"/>
        </a:xfrm>
        <a:prstGeom prst="ellipse">
          <a:avLst/>
        </a:prstGeom>
        <a:solidFill>
          <a:srgbClr val="28007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Team</a:t>
          </a:r>
          <a:endParaRPr lang="en-US" sz="2400" kern="1200" dirty="0"/>
        </a:p>
      </dsp:txBody>
      <dsp:txXfrm>
        <a:off x="2562897" y="1098"/>
        <a:ext cx="1239562" cy="1239562"/>
      </dsp:txXfrm>
    </dsp:sp>
    <dsp:sp modelId="{C49CE39C-CB09-40C4-8288-9B178719317D}">
      <dsp:nvSpPr>
        <dsp:cNvPr id="0" name=""/>
        <dsp:cNvSpPr/>
      </dsp:nvSpPr>
      <dsp:spPr>
        <a:xfrm>
          <a:off x="3926415" y="1098"/>
          <a:ext cx="1859343" cy="123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solidFill>
                <a:srgbClr val="280071"/>
              </a:solidFill>
            </a:rPr>
            <a:t>Support Staff</a:t>
          </a:r>
          <a:endParaRPr lang="en-US" sz="1900" kern="1200" dirty="0">
            <a:solidFill>
              <a:srgbClr val="280071"/>
            </a:solidFill>
          </a:endParaRPr>
        </a:p>
        <a:p>
          <a:pPr marL="171450" lvl="1" indent="-171450" algn="l" defTabSz="844550">
            <a:lnSpc>
              <a:spcPct val="90000"/>
            </a:lnSpc>
            <a:spcBef>
              <a:spcPct val="0"/>
            </a:spcBef>
            <a:spcAft>
              <a:spcPct val="15000"/>
            </a:spcAft>
            <a:buChar char="••"/>
          </a:pPr>
          <a:r>
            <a:rPr lang="en-US" sz="1900" kern="1200" dirty="0" smtClean="0">
              <a:solidFill>
                <a:srgbClr val="280071"/>
              </a:solidFill>
            </a:rPr>
            <a:t>Partners</a:t>
          </a:r>
          <a:endParaRPr lang="en-US" sz="1900" kern="1200" dirty="0">
            <a:solidFill>
              <a:srgbClr val="280071"/>
            </a:solidFill>
          </a:endParaRPr>
        </a:p>
      </dsp:txBody>
      <dsp:txXfrm>
        <a:off x="3926415" y="1098"/>
        <a:ext cx="1859343" cy="1239562"/>
      </dsp:txXfrm>
    </dsp:sp>
    <dsp:sp modelId="{11BBCA44-1125-4588-B66A-5905CAA511BB}">
      <dsp:nvSpPr>
        <dsp:cNvPr id="0" name=""/>
        <dsp:cNvSpPr/>
      </dsp:nvSpPr>
      <dsp:spPr>
        <a:xfrm>
          <a:off x="2983781" y="1571859"/>
          <a:ext cx="1239562" cy="1239562"/>
        </a:xfrm>
        <a:prstGeom prst="ellipse">
          <a:avLst/>
        </a:prstGeom>
        <a:solidFill>
          <a:srgbClr val="28007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Coach</a:t>
          </a:r>
          <a:endParaRPr lang="en-US" sz="2400" kern="1200" dirty="0"/>
        </a:p>
      </dsp:txBody>
      <dsp:txXfrm>
        <a:off x="2983781" y="1571859"/>
        <a:ext cx="1239562" cy="1239562"/>
      </dsp:txXfrm>
    </dsp:sp>
    <dsp:sp modelId="{F5A0292F-025B-4E3A-A7EE-7F954396B33F}">
      <dsp:nvSpPr>
        <dsp:cNvPr id="0" name=""/>
        <dsp:cNvSpPr/>
      </dsp:nvSpPr>
      <dsp:spPr>
        <a:xfrm>
          <a:off x="4347299" y="1571859"/>
          <a:ext cx="1859343" cy="123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solidFill>
                <a:srgbClr val="280071"/>
              </a:solidFill>
            </a:rPr>
            <a:t>Discipline</a:t>
          </a:r>
          <a:endParaRPr lang="en-US" sz="1900" kern="1200" dirty="0">
            <a:solidFill>
              <a:srgbClr val="280071"/>
            </a:solidFill>
          </a:endParaRPr>
        </a:p>
        <a:p>
          <a:pPr marL="171450" lvl="1" indent="-171450" algn="l" defTabSz="844550">
            <a:lnSpc>
              <a:spcPct val="90000"/>
            </a:lnSpc>
            <a:spcBef>
              <a:spcPct val="0"/>
            </a:spcBef>
            <a:spcAft>
              <a:spcPct val="15000"/>
            </a:spcAft>
            <a:buChar char="••"/>
          </a:pPr>
          <a:r>
            <a:rPr lang="en-US" sz="1900" kern="1200" dirty="0" smtClean="0">
              <a:solidFill>
                <a:srgbClr val="280071"/>
              </a:solidFill>
            </a:rPr>
            <a:t>Implementation</a:t>
          </a:r>
          <a:endParaRPr lang="en-US" sz="1900" kern="1200" dirty="0">
            <a:solidFill>
              <a:srgbClr val="280071"/>
            </a:solidFill>
          </a:endParaRPr>
        </a:p>
      </dsp:txBody>
      <dsp:txXfrm>
        <a:off x="4347299" y="1571859"/>
        <a:ext cx="1859343" cy="1239562"/>
      </dsp:txXfrm>
    </dsp:sp>
    <dsp:sp modelId="{C18F7CC0-712E-456E-AC10-2905E1E07FF4}">
      <dsp:nvSpPr>
        <dsp:cNvPr id="0" name=""/>
        <dsp:cNvSpPr/>
      </dsp:nvSpPr>
      <dsp:spPr>
        <a:xfrm>
          <a:off x="2495333" y="3142621"/>
          <a:ext cx="1347664" cy="1239562"/>
        </a:xfrm>
        <a:prstGeom prst="ellipse">
          <a:avLst/>
        </a:prstGeom>
        <a:solidFill>
          <a:srgbClr val="28007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Ringers</a:t>
          </a:r>
          <a:endParaRPr lang="en-US" sz="2400" kern="1200" dirty="0"/>
        </a:p>
      </dsp:txBody>
      <dsp:txXfrm>
        <a:off x="2495333" y="3142621"/>
        <a:ext cx="1347664" cy="1239562"/>
      </dsp:txXfrm>
    </dsp:sp>
    <dsp:sp modelId="{70E9AE1A-39BC-4204-89F9-F062DCFFE286}">
      <dsp:nvSpPr>
        <dsp:cNvPr id="0" name=""/>
        <dsp:cNvSpPr/>
      </dsp:nvSpPr>
      <dsp:spPr>
        <a:xfrm>
          <a:off x="3831826" y="3142621"/>
          <a:ext cx="2021496" cy="123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ln w="0"/>
              <a:solidFill>
                <a:srgbClr val="280071"/>
              </a:solidFill>
            </a:rPr>
            <a:t>Community Referral Network</a:t>
          </a:r>
          <a:endParaRPr lang="en-US" sz="1900" kern="1200" dirty="0">
            <a:solidFill>
              <a:srgbClr val="280071"/>
            </a:solidFill>
          </a:endParaRPr>
        </a:p>
        <a:p>
          <a:pPr marL="171450" lvl="1" indent="-171450" algn="l" defTabSz="844550">
            <a:lnSpc>
              <a:spcPct val="90000"/>
            </a:lnSpc>
            <a:spcBef>
              <a:spcPct val="0"/>
            </a:spcBef>
            <a:spcAft>
              <a:spcPct val="15000"/>
            </a:spcAft>
            <a:buChar char="••"/>
          </a:pPr>
          <a:r>
            <a:rPr lang="en-US" sz="1900" kern="1200" dirty="0" smtClean="0">
              <a:solidFill>
                <a:srgbClr val="280071"/>
              </a:solidFill>
            </a:rPr>
            <a:t>Outside Managers</a:t>
          </a:r>
          <a:endParaRPr lang="en-US" sz="1900" kern="1200" dirty="0">
            <a:solidFill>
              <a:srgbClr val="280071"/>
            </a:solidFill>
          </a:endParaRPr>
        </a:p>
      </dsp:txBody>
      <dsp:txXfrm>
        <a:off x="3831826" y="3142621"/>
        <a:ext cx="2021496" cy="1239562"/>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0.79421</cdr:x>
      <cdr:y>0.36402</cdr:y>
    </cdr:from>
    <cdr:to>
      <cdr:x>0.79421</cdr:x>
      <cdr:y>0.53968</cdr:y>
    </cdr:to>
    <cdr:cxnSp macro="">
      <cdr:nvCxnSpPr>
        <cdr:cNvPr id="4" name="Straight Connector 3"/>
        <cdr:cNvCxnSpPr/>
      </cdr:nvCxnSpPr>
      <cdr:spPr>
        <a:xfrm xmlns:a="http://schemas.openxmlformats.org/drawingml/2006/main" flipV="1">
          <a:off x="7058026" y="1421250"/>
          <a:ext cx="0" cy="685800"/>
        </a:xfrm>
        <a:prstGeom xmlns:a="http://schemas.openxmlformats.org/drawingml/2006/main" prst="line">
          <a:avLst/>
        </a:prstGeom>
        <a:ln xmlns:a="http://schemas.openxmlformats.org/drawingml/2006/main" w="31750">
          <a:solidFill>
            <a:schemeClr val="bg2">
              <a:lumMod val="60000"/>
              <a:lumOff val="40000"/>
            </a:schemeClr>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0.82851</cdr:x>
      <cdr:y>0.75437</cdr:y>
    </cdr:from>
    <cdr:to>
      <cdr:x>0.82851</cdr:x>
      <cdr:y>0.89232</cdr:y>
    </cdr:to>
    <cdr:cxnSp macro="">
      <cdr:nvCxnSpPr>
        <cdr:cNvPr id="7" name="Straight Connector 6"/>
        <cdr:cNvCxnSpPr/>
      </cdr:nvCxnSpPr>
      <cdr:spPr>
        <a:xfrm xmlns:a="http://schemas.openxmlformats.org/drawingml/2006/main">
          <a:off x="7362823" y="2447944"/>
          <a:ext cx="3" cy="447656"/>
        </a:xfrm>
        <a:prstGeom xmlns:a="http://schemas.openxmlformats.org/drawingml/2006/main" prst="line">
          <a:avLst/>
        </a:prstGeom>
        <a:ln xmlns:a="http://schemas.openxmlformats.org/drawingml/2006/main" w="28575">
          <a:solidFill>
            <a:schemeClr val="bg2">
              <a:lumMod val="60000"/>
              <a:lumOff val="40000"/>
            </a:schemeClr>
          </a:solidFill>
          <a:headEnd type="triangle"/>
          <a:tail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0.82851</cdr:x>
      <cdr:y>0.44209</cdr:y>
    </cdr:from>
    <cdr:to>
      <cdr:x>0.82851</cdr:x>
      <cdr:y>0.59823</cdr:y>
    </cdr:to>
    <cdr:cxnSp macro="">
      <cdr:nvCxnSpPr>
        <cdr:cNvPr id="17" name="Straight Arrow Connector 16"/>
        <cdr:cNvCxnSpPr/>
      </cdr:nvCxnSpPr>
      <cdr:spPr>
        <a:xfrm xmlns:a="http://schemas.openxmlformats.org/drawingml/2006/main" flipV="1">
          <a:off x="7362826" y="1726050"/>
          <a:ext cx="0" cy="609600"/>
        </a:xfrm>
        <a:prstGeom xmlns:a="http://schemas.openxmlformats.org/drawingml/2006/main" prst="straightConnector1">
          <a:avLst/>
        </a:prstGeom>
        <a:ln xmlns:a="http://schemas.openxmlformats.org/drawingml/2006/main" w="31750">
          <a:solidFill>
            <a:schemeClr val="bg2">
              <a:lumMod val="60000"/>
              <a:lumOff val="40000"/>
            </a:schemeClr>
          </a:solidFill>
          <a:headEnd type="none" w="med" len="med"/>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43343" cy="467071"/>
          </a:xfrm>
          <a:prstGeom prst="rect">
            <a:avLst/>
          </a:prstGeom>
        </p:spPr>
        <p:txBody>
          <a:bodyPr vert="horz" lIns="93276" tIns="46636" rIns="93276" bIns="46636" rtlCol="0"/>
          <a:lstStyle>
            <a:lvl1pPr algn="l">
              <a:defRPr sz="1200"/>
            </a:lvl1pPr>
          </a:lstStyle>
          <a:p>
            <a:endParaRPr lang="en-US"/>
          </a:p>
        </p:txBody>
      </p:sp>
      <p:sp>
        <p:nvSpPr>
          <p:cNvPr id="3" name="Date Placeholder 2"/>
          <p:cNvSpPr>
            <a:spLocks noGrp="1"/>
          </p:cNvSpPr>
          <p:nvPr>
            <p:ph type="dt" sz="quarter" idx="1"/>
          </p:nvPr>
        </p:nvSpPr>
        <p:spPr>
          <a:xfrm>
            <a:off x="3978135" y="1"/>
            <a:ext cx="3043343" cy="467071"/>
          </a:xfrm>
          <a:prstGeom prst="rect">
            <a:avLst/>
          </a:prstGeom>
        </p:spPr>
        <p:txBody>
          <a:bodyPr vert="horz" lIns="93276" tIns="46636" rIns="93276" bIns="46636" rtlCol="0"/>
          <a:lstStyle>
            <a:lvl1pPr algn="r">
              <a:defRPr sz="1200"/>
            </a:lvl1pPr>
          </a:lstStyle>
          <a:p>
            <a:fld id="{713B5950-5CA7-9B4D-A44C-32F3E548FC2D}" type="datetimeFigureOut">
              <a:rPr lang="en-US" smtClean="0"/>
              <a:pPr/>
              <a:t>4/26/2018</a:t>
            </a:fld>
            <a:endParaRPr lang="en-US"/>
          </a:p>
        </p:txBody>
      </p:sp>
      <p:sp>
        <p:nvSpPr>
          <p:cNvPr id="4" name="Footer Placeholder 3"/>
          <p:cNvSpPr>
            <a:spLocks noGrp="1"/>
          </p:cNvSpPr>
          <p:nvPr>
            <p:ph type="ftr" sz="quarter" idx="2"/>
          </p:nvPr>
        </p:nvSpPr>
        <p:spPr>
          <a:xfrm>
            <a:off x="3" y="8842031"/>
            <a:ext cx="3043343" cy="467070"/>
          </a:xfrm>
          <a:prstGeom prst="rect">
            <a:avLst/>
          </a:prstGeom>
        </p:spPr>
        <p:txBody>
          <a:bodyPr vert="horz" lIns="93276" tIns="46636" rIns="93276" bIns="46636" rtlCol="0" anchor="b"/>
          <a:lstStyle>
            <a:lvl1pPr algn="l">
              <a:defRPr sz="1200"/>
            </a:lvl1pPr>
          </a:lstStyle>
          <a:p>
            <a:endParaRPr lang="en-US"/>
          </a:p>
        </p:txBody>
      </p:sp>
      <p:sp>
        <p:nvSpPr>
          <p:cNvPr id="5" name="Slide Number Placeholder 4"/>
          <p:cNvSpPr>
            <a:spLocks noGrp="1"/>
          </p:cNvSpPr>
          <p:nvPr>
            <p:ph type="sldNum" sz="quarter" idx="3"/>
          </p:nvPr>
        </p:nvSpPr>
        <p:spPr>
          <a:xfrm>
            <a:off x="3978135" y="8842031"/>
            <a:ext cx="3043343" cy="467070"/>
          </a:xfrm>
          <a:prstGeom prst="rect">
            <a:avLst/>
          </a:prstGeom>
        </p:spPr>
        <p:txBody>
          <a:bodyPr vert="horz" lIns="93276" tIns="46636" rIns="93276" bIns="46636" rtlCol="0" anchor="b"/>
          <a:lstStyle>
            <a:lvl1pPr algn="r">
              <a:defRPr sz="1200"/>
            </a:lvl1pPr>
          </a:lstStyle>
          <a:p>
            <a:fld id="{85944C29-47FF-E04A-A55D-AF117C28ECC5}" type="slidenum">
              <a:rPr lang="en-US" smtClean="0"/>
              <a:pPr/>
              <a:t>‹#›</a:t>
            </a:fld>
            <a:endParaRPr lang="en-US"/>
          </a:p>
        </p:txBody>
      </p:sp>
    </p:spTree>
    <p:extLst>
      <p:ext uri="{BB962C8B-B14F-4D97-AF65-F5344CB8AC3E}">
        <p14:creationId xmlns:p14="http://schemas.microsoft.com/office/powerpoint/2010/main" xmlns="" val="1312945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43343" cy="467071"/>
          </a:xfrm>
          <a:prstGeom prst="rect">
            <a:avLst/>
          </a:prstGeom>
        </p:spPr>
        <p:txBody>
          <a:bodyPr vert="horz" lIns="93276" tIns="46636" rIns="93276" bIns="46636" rtlCol="0"/>
          <a:lstStyle>
            <a:lvl1pPr algn="l">
              <a:defRPr sz="1200"/>
            </a:lvl1pPr>
          </a:lstStyle>
          <a:p>
            <a:endParaRPr lang="en-US"/>
          </a:p>
        </p:txBody>
      </p:sp>
      <p:sp>
        <p:nvSpPr>
          <p:cNvPr id="3" name="Date Placeholder 2"/>
          <p:cNvSpPr>
            <a:spLocks noGrp="1"/>
          </p:cNvSpPr>
          <p:nvPr>
            <p:ph type="dt" idx="1"/>
          </p:nvPr>
        </p:nvSpPr>
        <p:spPr>
          <a:xfrm>
            <a:off x="3978135" y="1"/>
            <a:ext cx="3043343" cy="467071"/>
          </a:xfrm>
          <a:prstGeom prst="rect">
            <a:avLst/>
          </a:prstGeom>
        </p:spPr>
        <p:txBody>
          <a:bodyPr vert="horz" lIns="93276" tIns="46636" rIns="93276" bIns="46636" rtlCol="0"/>
          <a:lstStyle>
            <a:lvl1pPr algn="r">
              <a:defRPr sz="1200"/>
            </a:lvl1pPr>
          </a:lstStyle>
          <a:p>
            <a:fld id="{04730A46-FFB1-3543-A21D-F01C4328A9B5}" type="datetimeFigureOut">
              <a:rPr lang="en-US" smtClean="0"/>
              <a:pPr/>
              <a:t>4/26/2018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276" tIns="46636" rIns="93276" bIns="46636" rtlCol="0" anchor="ctr"/>
          <a:lstStyle/>
          <a:p>
            <a:endParaRPr lang="en-US"/>
          </a:p>
        </p:txBody>
      </p:sp>
      <p:sp>
        <p:nvSpPr>
          <p:cNvPr id="5" name="Notes Placeholder 4"/>
          <p:cNvSpPr>
            <a:spLocks noGrp="1"/>
          </p:cNvSpPr>
          <p:nvPr>
            <p:ph type="body" sz="quarter" idx="3"/>
          </p:nvPr>
        </p:nvSpPr>
        <p:spPr>
          <a:xfrm>
            <a:off x="702311" y="4480005"/>
            <a:ext cx="5618480" cy="3665459"/>
          </a:xfrm>
          <a:prstGeom prst="rect">
            <a:avLst/>
          </a:prstGeom>
        </p:spPr>
        <p:txBody>
          <a:bodyPr vert="horz" lIns="93276" tIns="46636" rIns="93276" bIns="4663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842031"/>
            <a:ext cx="3043343" cy="467070"/>
          </a:xfrm>
          <a:prstGeom prst="rect">
            <a:avLst/>
          </a:prstGeom>
        </p:spPr>
        <p:txBody>
          <a:bodyPr vert="horz" lIns="93276" tIns="46636" rIns="93276" bIns="46636" rtlCol="0" anchor="b"/>
          <a:lstStyle>
            <a:lvl1pPr algn="l">
              <a:defRPr sz="1200"/>
            </a:lvl1pPr>
          </a:lstStyle>
          <a:p>
            <a:endParaRPr lang="en-US"/>
          </a:p>
        </p:txBody>
      </p:sp>
      <p:sp>
        <p:nvSpPr>
          <p:cNvPr id="7" name="Slide Number Placeholder 6"/>
          <p:cNvSpPr>
            <a:spLocks noGrp="1"/>
          </p:cNvSpPr>
          <p:nvPr>
            <p:ph type="sldNum" sz="quarter" idx="5"/>
          </p:nvPr>
        </p:nvSpPr>
        <p:spPr>
          <a:xfrm>
            <a:off x="3978135" y="8842031"/>
            <a:ext cx="3043343" cy="467070"/>
          </a:xfrm>
          <a:prstGeom prst="rect">
            <a:avLst/>
          </a:prstGeom>
        </p:spPr>
        <p:txBody>
          <a:bodyPr vert="horz" lIns="93276" tIns="46636" rIns="93276" bIns="46636" rtlCol="0" anchor="b"/>
          <a:lstStyle>
            <a:lvl1pPr algn="r">
              <a:defRPr sz="1200"/>
            </a:lvl1pPr>
          </a:lstStyle>
          <a:p>
            <a:fld id="{080FB3D4-6CA3-8E4E-8F02-A0A1C2436A46}" type="slidenum">
              <a:rPr lang="en-US" smtClean="0"/>
              <a:pPr/>
              <a:t>‹#›</a:t>
            </a:fld>
            <a:endParaRPr lang="en-US"/>
          </a:p>
        </p:txBody>
      </p:sp>
    </p:spTree>
    <p:extLst>
      <p:ext uri="{BB962C8B-B14F-4D97-AF65-F5344CB8AC3E}">
        <p14:creationId xmlns:p14="http://schemas.microsoft.com/office/powerpoint/2010/main" xmlns="" val="643880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0FB3D4-6CA3-8E4E-8F02-A0A1C2436A46}" type="slidenum">
              <a:rPr lang="en-US" smtClean="0"/>
              <a:pPr/>
              <a:t>0</a:t>
            </a:fld>
            <a:endParaRPr lang="en-US"/>
          </a:p>
        </p:txBody>
      </p:sp>
    </p:spTree>
    <p:extLst>
      <p:ext uri="{BB962C8B-B14F-4D97-AF65-F5344CB8AC3E}">
        <p14:creationId xmlns:p14="http://schemas.microsoft.com/office/powerpoint/2010/main" xmlns="" val="1176017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p>
          <a:p>
            <a:r>
              <a:rPr lang="en-US" dirty="0" smtClean="0"/>
              <a:t>The Capital Preservation here is different than</a:t>
            </a:r>
            <a:r>
              <a:rPr lang="en-US" baseline="0" dirty="0" smtClean="0"/>
              <a:t> the RBC October 2016 doc.  Let me know if I need to adjust.</a:t>
            </a:r>
            <a:endParaRPr lang="en-US" dirty="0"/>
          </a:p>
        </p:txBody>
      </p:sp>
      <p:sp>
        <p:nvSpPr>
          <p:cNvPr id="4" name="Slide Number Placeholder 3"/>
          <p:cNvSpPr>
            <a:spLocks noGrp="1"/>
          </p:cNvSpPr>
          <p:nvPr>
            <p:ph type="sldNum" sz="quarter" idx="10"/>
          </p:nvPr>
        </p:nvSpPr>
        <p:spPr/>
        <p:txBody>
          <a:bodyPr/>
          <a:lstStyle/>
          <a:p>
            <a:fld id="{080FB3D4-6CA3-8E4E-8F02-A0A1C2436A46}" type="slidenum">
              <a:rPr lang="en-US" smtClean="0"/>
              <a:pPr/>
              <a:t>1</a:t>
            </a:fld>
            <a:endParaRPr lang="en-US" dirty="0"/>
          </a:p>
        </p:txBody>
      </p:sp>
    </p:spTree>
    <p:extLst>
      <p:ext uri="{BB962C8B-B14F-4D97-AF65-F5344CB8AC3E}">
        <p14:creationId xmlns:p14="http://schemas.microsoft.com/office/powerpoint/2010/main" xmlns="" val="436227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p>
          <a:p>
            <a:r>
              <a:rPr lang="en-US" dirty="0" smtClean="0"/>
              <a:t>The Capital Preservation here is different than</a:t>
            </a:r>
            <a:r>
              <a:rPr lang="en-US" baseline="0" dirty="0" smtClean="0"/>
              <a:t> the RBC October 2016 doc.  Let me know if I need to adjust.</a:t>
            </a:r>
            <a:endParaRPr lang="en-US" dirty="0"/>
          </a:p>
        </p:txBody>
      </p:sp>
      <p:sp>
        <p:nvSpPr>
          <p:cNvPr id="4" name="Slide Number Placeholder 3"/>
          <p:cNvSpPr>
            <a:spLocks noGrp="1"/>
          </p:cNvSpPr>
          <p:nvPr>
            <p:ph type="sldNum" sz="quarter" idx="10"/>
          </p:nvPr>
        </p:nvSpPr>
        <p:spPr/>
        <p:txBody>
          <a:bodyPr/>
          <a:lstStyle/>
          <a:p>
            <a:fld id="{080FB3D4-6CA3-8E4E-8F02-A0A1C2436A46}" type="slidenum">
              <a:rPr lang="en-US" smtClean="0"/>
              <a:pPr/>
              <a:t>2</a:t>
            </a:fld>
            <a:endParaRPr lang="en-US"/>
          </a:p>
        </p:txBody>
      </p:sp>
    </p:spTree>
    <p:extLst>
      <p:ext uri="{BB962C8B-B14F-4D97-AF65-F5344CB8AC3E}">
        <p14:creationId xmlns:p14="http://schemas.microsoft.com/office/powerpoint/2010/main" xmlns="" val="436227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p>
          <a:p>
            <a:r>
              <a:rPr lang="en-US" dirty="0" smtClean="0"/>
              <a:t>The Capital Preservation here is different than</a:t>
            </a:r>
            <a:r>
              <a:rPr lang="en-US" baseline="0" dirty="0" smtClean="0"/>
              <a:t> the RBC October 2016 doc.  Let me know if I need to adjust.</a:t>
            </a:r>
            <a:endParaRPr lang="en-US" dirty="0"/>
          </a:p>
        </p:txBody>
      </p:sp>
      <p:sp>
        <p:nvSpPr>
          <p:cNvPr id="4" name="Slide Number Placeholder 3"/>
          <p:cNvSpPr>
            <a:spLocks noGrp="1"/>
          </p:cNvSpPr>
          <p:nvPr>
            <p:ph type="sldNum" sz="quarter" idx="10"/>
          </p:nvPr>
        </p:nvSpPr>
        <p:spPr/>
        <p:txBody>
          <a:bodyPr/>
          <a:lstStyle/>
          <a:p>
            <a:fld id="{080FB3D4-6CA3-8E4E-8F02-A0A1C2436A46}" type="slidenum">
              <a:rPr lang="en-US" smtClean="0"/>
              <a:pPr/>
              <a:t>5</a:t>
            </a:fld>
            <a:endParaRPr lang="en-US"/>
          </a:p>
        </p:txBody>
      </p:sp>
    </p:spTree>
    <p:extLst>
      <p:ext uri="{BB962C8B-B14F-4D97-AF65-F5344CB8AC3E}">
        <p14:creationId xmlns:p14="http://schemas.microsoft.com/office/powerpoint/2010/main" xmlns="" val="436227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p>
          <a:p>
            <a:r>
              <a:rPr lang="en-US" dirty="0" smtClean="0"/>
              <a:t>The Capital Preservation here is different than</a:t>
            </a:r>
            <a:r>
              <a:rPr lang="en-US" baseline="0" dirty="0" smtClean="0"/>
              <a:t> the RBC October 2016 doc.  Let me know if I need to adjust.</a:t>
            </a:r>
            <a:endParaRPr lang="en-US" dirty="0"/>
          </a:p>
        </p:txBody>
      </p:sp>
      <p:sp>
        <p:nvSpPr>
          <p:cNvPr id="4" name="Slide Number Placeholder 3"/>
          <p:cNvSpPr>
            <a:spLocks noGrp="1"/>
          </p:cNvSpPr>
          <p:nvPr>
            <p:ph type="sldNum" sz="quarter" idx="10"/>
          </p:nvPr>
        </p:nvSpPr>
        <p:spPr/>
        <p:txBody>
          <a:bodyPr/>
          <a:lstStyle/>
          <a:p>
            <a:fld id="{080FB3D4-6CA3-8E4E-8F02-A0A1C2436A46}" type="slidenum">
              <a:rPr lang="en-US" smtClean="0"/>
              <a:pPr/>
              <a:t>6</a:t>
            </a:fld>
            <a:endParaRPr lang="en-US"/>
          </a:p>
        </p:txBody>
      </p:sp>
    </p:spTree>
    <p:extLst>
      <p:ext uri="{BB962C8B-B14F-4D97-AF65-F5344CB8AC3E}">
        <p14:creationId xmlns:p14="http://schemas.microsoft.com/office/powerpoint/2010/main" xmlns="" val="436227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0FB3D4-6CA3-8E4E-8F02-A0A1C2436A46}" type="slidenum">
              <a:rPr lang="en-US" smtClean="0"/>
              <a:pPr/>
              <a:t>8</a:t>
            </a:fld>
            <a:endParaRPr lang="en-US" dirty="0"/>
          </a:p>
        </p:txBody>
      </p:sp>
    </p:spTree>
    <p:extLst>
      <p:ext uri="{BB962C8B-B14F-4D97-AF65-F5344CB8AC3E}">
        <p14:creationId xmlns:p14="http://schemas.microsoft.com/office/powerpoint/2010/main" xmlns="" val="1176017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p>
          <a:p>
            <a:r>
              <a:rPr lang="en-US" dirty="0" smtClean="0"/>
              <a:t>The Capital Preservation here is different than</a:t>
            </a:r>
            <a:r>
              <a:rPr lang="en-US" baseline="0" dirty="0" smtClean="0"/>
              <a:t> the RBC October 2016 doc.  Let me know if I need to adjust.</a:t>
            </a:r>
            <a:endParaRPr lang="en-US" dirty="0"/>
          </a:p>
        </p:txBody>
      </p:sp>
      <p:sp>
        <p:nvSpPr>
          <p:cNvPr id="4" name="Slide Number Placeholder 3"/>
          <p:cNvSpPr>
            <a:spLocks noGrp="1"/>
          </p:cNvSpPr>
          <p:nvPr>
            <p:ph type="sldNum" sz="quarter" idx="10"/>
          </p:nvPr>
        </p:nvSpPr>
        <p:spPr/>
        <p:txBody>
          <a:bodyPr/>
          <a:lstStyle/>
          <a:p>
            <a:fld id="{080FB3D4-6CA3-8E4E-8F02-A0A1C2436A46}" type="slidenum">
              <a:rPr lang="en-US" smtClean="0"/>
              <a:pPr/>
              <a:t>9</a:t>
            </a:fld>
            <a:endParaRPr lang="en-US"/>
          </a:p>
        </p:txBody>
      </p:sp>
    </p:spTree>
    <p:extLst>
      <p:ext uri="{BB962C8B-B14F-4D97-AF65-F5344CB8AC3E}">
        <p14:creationId xmlns:p14="http://schemas.microsoft.com/office/powerpoint/2010/main" xmlns="" val="436227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a:t>
            </a:r>
            <a:r>
              <a:rPr lang="en-US" baseline="0" dirty="0" smtClean="0"/>
              <a:t> photo from </a:t>
            </a:r>
            <a:r>
              <a:rPr lang="en-US" baseline="0" dirty="0" err="1" smtClean="0"/>
              <a:t>istock</a:t>
            </a:r>
            <a:r>
              <a:rPr lang="en-US" baseline="0" dirty="0" smtClean="0"/>
              <a:t>--</a:t>
            </a:r>
            <a:r>
              <a:rPr lang="en-US" dirty="0" smtClean="0"/>
              <a:t>https://www.istockphoto.com/photo/metal-wheel-concept-gm862704568-143029863</a:t>
            </a:r>
            <a:endParaRPr lang="en-US" dirty="0"/>
          </a:p>
        </p:txBody>
      </p:sp>
      <p:sp>
        <p:nvSpPr>
          <p:cNvPr id="4" name="Slide Number Placeholder 3"/>
          <p:cNvSpPr>
            <a:spLocks noGrp="1"/>
          </p:cNvSpPr>
          <p:nvPr>
            <p:ph type="sldNum" sz="quarter" idx="10"/>
          </p:nvPr>
        </p:nvSpPr>
        <p:spPr/>
        <p:txBody>
          <a:bodyPr/>
          <a:lstStyle/>
          <a:p>
            <a:fld id="{080FB3D4-6CA3-8E4E-8F02-A0A1C2436A46}" type="slidenum">
              <a:rPr lang="en-US" smtClean="0"/>
              <a:pPr/>
              <a:t>11</a:t>
            </a:fld>
            <a:endParaRPr lang="en-US"/>
          </a:p>
        </p:txBody>
      </p:sp>
    </p:spTree>
    <p:extLst>
      <p:ext uri="{BB962C8B-B14F-4D97-AF65-F5344CB8AC3E}">
        <p14:creationId xmlns:p14="http://schemas.microsoft.com/office/powerpoint/2010/main" xmlns="" val="4253199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 with</a:t>
            </a:r>
            <a:r>
              <a:rPr lang="en-US" baseline="0" dirty="0" smtClean="0"/>
              <a:t> stock download from : https://www.shutterstock.com/image-photo/young-fashion-hipster-smiling-girl-hat-446949811?irgwc=1&amp;utm_medium=Affiliate&amp;utm_campaign=Elevated%20Logic%2C%20LLC&amp;utm_source=426523&amp;utm_term=STOCKSNAP_SEARCH-NORMAL_API</a:t>
            </a:r>
            <a:endParaRPr lang="en-US" dirty="0"/>
          </a:p>
        </p:txBody>
      </p:sp>
      <p:sp>
        <p:nvSpPr>
          <p:cNvPr id="4" name="Slide Number Placeholder 3"/>
          <p:cNvSpPr>
            <a:spLocks noGrp="1"/>
          </p:cNvSpPr>
          <p:nvPr>
            <p:ph type="sldNum" sz="quarter" idx="10"/>
          </p:nvPr>
        </p:nvSpPr>
        <p:spPr/>
        <p:txBody>
          <a:bodyPr/>
          <a:lstStyle/>
          <a:p>
            <a:fld id="{080FB3D4-6CA3-8E4E-8F02-A0A1C2436A46}" type="slidenum">
              <a:rPr lang="en-US" smtClean="0"/>
              <a:pPr/>
              <a:t>15</a:t>
            </a:fld>
            <a:endParaRPr lang="en-US"/>
          </a:p>
        </p:txBody>
      </p:sp>
    </p:spTree>
    <p:extLst>
      <p:ext uri="{BB962C8B-B14F-4D97-AF65-F5344CB8AC3E}">
        <p14:creationId xmlns:p14="http://schemas.microsoft.com/office/powerpoint/2010/main" xmlns="" val="22656641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85800" y="2197787"/>
            <a:ext cx="7772400" cy="2124512"/>
          </a:xfrm>
          <a:effectLst/>
        </p:spPr>
        <p:txBody>
          <a:bodyPr anchor="b">
            <a:normAutofit/>
          </a:bodyPr>
          <a:lstStyle>
            <a:lvl1pPr algn="l">
              <a:defRPr sz="4000" b="1">
                <a:solidFill>
                  <a:schemeClr val="bg1"/>
                </a:solidFill>
                <a:effectLst/>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685800" y="4322299"/>
            <a:ext cx="7772400" cy="727542"/>
          </a:xfrm>
        </p:spPr>
        <p:txBody>
          <a:bodyPr>
            <a:normAutofit/>
          </a:bodyPr>
          <a:lstStyle>
            <a:lvl1pPr marL="0" indent="0" algn="l">
              <a:spcBef>
                <a:spcPts val="50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21" name="Picture 20"/>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771625" y="5613335"/>
            <a:ext cx="2767734" cy="206366"/>
          </a:xfrm>
          <a:prstGeom prst="rect">
            <a:avLst/>
          </a:prstGeom>
        </p:spPr>
      </p:pic>
    </p:spTree>
    <p:extLst>
      <p:ext uri="{BB962C8B-B14F-4D97-AF65-F5344CB8AC3E}">
        <p14:creationId xmlns:p14="http://schemas.microsoft.com/office/powerpoint/2010/main" xmlns="" val="1655685460"/>
      </p:ext>
    </p:extLst>
  </p:cSld>
  <p:clrMapOvr>
    <a:masterClrMapping/>
  </p:clrMapOvr>
  <p:extLst mod="1">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Break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3227989"/>
            <a:ext cx="9144000" cy="2743200"/>
          </a:xfrm>
          <a:prstGeom prst="rect">
            <a:avLst/>
          </a:prstGeom>
        </p:spPr>
      </p:pic>
      <p:sp>
        <p:nvSpPr>
          <p:cNvPr id="2" name="Title 1"/>
          <p:cNvSpPr>
            <a:spLocks noGrp="1"/>
          </p:cNvSpPr>
          <p:nvPr>
            <p:ph type="title" hasCustomPrompt="1"/>
          </p:nvPr>
        </p:nvSpPr>
        <p:spPr>
          <a:xfrm>
            <a:off x="623888" y="3426375"/>
            <a:ext cx="7886700" cy="1694277"/>
          </a:xfrm>
          <a:effectLst/>
        </p:spPr>
        <p:txBody>
          <a:bodyPr anchor="b">
            <a:normAutofit/>
          </a:bodyPr>
          <a:lstStyle>
            <a:lvl1pPr>
              <a:defRPr sz="4400" baseline="0">
                <a:solidFill>
                  <a:schemeClr val="bg1"/>
                </a:solidFill>
                <a:effectLst/>
              </a:defRPr>
            </a:lvl1pPr>
          </a:lstStyle>
          <a:p>
            <a:r>
              <a:rPr lang="en-US" dirty="0" smtClean="0"/>
              <a:t>Click to edit</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623888" y="5130748"/>
            <a:ext cx="7886700" cy="634177"/>
          </a:xfrm>
        </p:spPr>
        <p:txBody>
          <a:bodyPr>
            <a:normAutofit/>
          </a:bodyPr>
          <a:lstStyle>
            <a:lvl1pPr marL="0" indent="0">
              <a:spcBef>
                <a:spcPts val="500"/>
              </a:spcBef>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pic>
        <p:nvPicPr>
          <p:cNvPr id="5" name="Picture 4"/>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5823017" y="6333820"/>
            <a:ext cx="2687571" cy="268757"/>
          </a:xfrm>
          <a:prstGeom prst="rect">
            <a:avLst/>
          </a:prstGeom>
        </p:spPr>
      </p:pic>
      <p:pic>
        <p:nvPicPr>
          <p:cNvPr id="9" name="Picture 8"/>
          <p:cNvPicPr>
            <a:picLocks noChangeAspect="1"/>
          </p:cNvPicPr>
          <p:nvPr userDrawn="1"/>
        </p:nvPicPr>
        <p:blipFill>
          <a:blip r:embed="rId4">
            <a:alphaModFix amt="50000"/>
            <a:extLst>
              <a:ext uri="{28A0092B-C50C-407E-A947-70E740481C1C}">
                <a14:useLocalDpi xmlns:a14="http://schemas.microsoft.com/office/drawing/2010/main" xmlns="" val="0"/>
              </a:ext>
            </a:extLst>
          </a:blip>
          <a:stretch>
            <a:fillRect/>
          </a:stretch>
        </p:blipFill>
        <p:spPr>
          <a:xfrm>
            <a:off x="8618889" y="1934278"/>
            <a:ext cx="1050221" cy="1050221"/>
          </a:xfrm>
          <a:prstGeom prst="rect">
            <a:avLst/>
          </a:prstGeom>
        </p:spPr>
      </p:pic>
      <p:pic>
        <p:nvPicPr>
          <p:cNvPr id="10" name="Picture 9"/>
          <p:cNvPicPr>
            <a:picLocks noChangeAspect="1"/>
          </p:cNvPicPr>
          <p:nvPr userDrawn="1"/>
        </p:nvPicPr>
        <p:blipFill>
          <a:blip r:embed="rId4">
            <a:alphaModFix amt="50000"/>
            <a:extLst>
              <a:ext uri="{28A0092B-C50C-407E-A947-70E740481C1C}">
                <a14:useLocalDpi xmlns:a14="http://schemas.microsoft.com/office/drawing/2010/main" xmlns="" val="0"/>
              </a:ext>
            </a:extLst>
          </a:blip>
          <a:stretch>
            <a:fillRect/>
          </a:stretch>
        </p:blipFill>
        <p:spPr>
          <a:xfrm>
            <a:off x="8618889" y="967139"/>
            <a:ext cx="1050221" cy="1050221"/>
          </a:xfrm>
          <a:prstGeom prst="rect">
            <a:avLst/>
          </a:prstGeom>
        </p:spPr>
      </p:pic>
      <p:pic>
        <p:nvPicPr>
          <p:cNvPr id="11" name="Picture 10"/>
          <p:cNvPicPr>
            <a:picLocks noChangeAspect="1"/>
          </p:cNvPicPr>
          <p:nvPr userDrawn="1"/>
        </p:nvPicPr>
        <p:blipFill>
          <a:blip r:embed="rId4">
            <a:alphaModFix amt="50000"/>
            <a:extLst>
              <a:ext uri="{28A0092B-C50C-407E-A947-70E740481C1C}">
                <a14:useLocalDpi xmlns:a14="http://schemas.microsoft.com/office/drawing/2010/main" xmlns="" val="0"/>
              </a:ext>
            </a:extLst>
          </a:blip>
          <a:stretch>
            <a:fillRect/>
          </a:stretch>
        </p:blipFill>
        <p:spPr>
          <a:xfrm>
            <a:off x="8618889" y="0"/>
            <a:ext cx="1050221" cy="1050221"/>
          </a:xfrm>
          <a:prstGeom prst="rect">
            <a:avLst/>
          </a:prstGeom>
        </p:spPr>
      </p:pic>
      <p:sp>
        <p:nvSpPr>
          <p:cNvPr id="12" name="Oval 11"/>
          <p:cNvSpPr/>
          <p:nvPr userDrawn="1"/>
        </p:nvSpPr>
        <p:spPr>
          <a:xfrm>
            <a:off x="8752284" y="131988"/>
            <a:ext cx="783431" cy="783431"/>
          </a:xfrm>
          <a:prstGeom prst="ellipse">
            <a:avLst/>
          </a:prstGeom>
          <a:solidFill>
            <a:srgbClr val="7AB6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userDrawn="1"/>
        </p:nvSpPr>
        <p:spPr>
          <a:xfrm>
            <a:off x="8752284" y="1100534"/>
            <a:ext cx="783431" cy="783431"/>
          </a:xfrm>
          <a:prstGeom prst="ellipse">
            <a:avLst/>
          </a:prstGeom>
          <a:solidFill>
            <a:srgbClr val="7AB6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8752284" y="2067672"/>
            <a:ext cx="783431" cy="783431"/>
          </a:xfrm>
          <a:prstGeom prst="ellipse">
            <a:avLst/>
          </a:prstGeom>
          <a:solidFill>
            <a:srgbClr val="7AB6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196248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_Comparison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426720"/>
          </a:xfrm>
          <a:prstGeom prst="rect">
            <a:avLst/>
          </a:prstGeom>
        </p:spPr>
      </p:pic>
      <p:sp>
        <p:nvSpPr>
          <p:cNvPr id="3" name="Text Placeholder 2"/>
          <p:cNvSpPr>
            <a:spLocks noGrp="1"/>
          </p:cNvSpPr>
          <p:nvPr>
            <p:ph type="body" idx="1"/>
          </p:nvPr>
        </p:nvSpPr>
        <p:spPr>
          <a:xfrm>
            <a:off x="227285" y="524688"/>
            <a:ext cx="4236983" cy="335697"/>
          </a:xfrm>
        </p:spPr>
        <p:txBody>
          <a:bodyPr anchor="b">
            <a:normAutofit/>
          </a:bodyPr>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78416" y="524688"/>
            <a:ext cx="4236984" cy="335697"/>
          </a:xfrm>
        </p:spPr>
        <p:txBody>
          <a:bodyPr anchor="b">
            <a:normAutofit/>
          </a:bodyPr>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sz="half" idx="13" hasCustomPrompt="1"/>
          </p:nvPr>
        </p:nvSpPr>
        <p:spPr>
          <a:xfrm>
            <a:off x="227286" y="860385"/>
            <a:ext cx="4236983" cy="5519395"/>
          </a:xfrm>
        </p:spPr>
        <p:txBody>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3"/>
          <p:cNvSpPr>
            <a:spLocks noGrp="1"/>
          </p:cNvSpPr>
          <p:nvPr>
            <p:ph sz="half" idx="2" hasCustomPrompt="1"/>
          </p:nvPr>
        </p:nvSpPr>
        <p:spPr>
          <a:xfrm>
            <a:off x="4678417" y="860385"/>
            <a:ext cx="4236983" cy="5519395"/>
          </a:xfrm>
        </p:spPr>
        <p:txBody>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TextBox 34"/>
          <p:cNvSpPr txBox="1"/>
          <p:nvPr userDrawn="1"/>
        </p:nvSpPr>
        <p:spPr>
          <a:xfrm>
            <a:off x="7949131" y="97952"/>
            <a:ext cx="966269" cy="230832"/>
          </a:xfrm>
          <a:prstGeom prst="rect">
            <a:avLst/>
          </a:prstGeom>
          <a:noFill/>
        </p:spPr>
        <p:txBody>
          <a:bodyPr wrap="square" rtlCol="0">
            <a:spAutoFit/>
          </a:bodyPr>
          <a:lstStyle/>
          <a:p>
            <a:pPr algn="r"/>
            <a:r>
              <a:rPr lang="en-US" sz="900" b="1" dirty="0" smtClean="0">
                <a:solidFill>
                  <a:schemeClr val="bg1"/>
                </a:solidFill>
              </a:rPr>
              <a:t>Confidential</a:t>
            </a:r>
            <a:endParaRPr lang="en-US" sz="900" b="1" dirty="0">
              <a:solidFill>
                <a:schemeClr val="bg1"/>
              </a:solidFill>
            </a:endParaRPr>
          </a:p>
        </p:txBody>
      </p:sp>
      <p:sp>
        <p:nvSpPr>
          <p:cNvPr id="36" name="Title 1"/>
          <p:cNvSpPr>
            <a:spLocks noGrp="1"/>
          </p:cNvSpPr>
          <p:nvPr>
            <p:ph type="title"/>
          </p:nvPr>
        </p:nvSpPr>
        <p:spPr>
          <a:xfrm>
            <a:off x="228601" y="0"/>
            <a:ext cx="7898524" cy="426737"/>
          </a:xfrm>
        </p:spPr>
        <p:txBody>
          <a:bodyPr anchor="b">
            <a:normAutofit/>
          </a:bodyPr>
          <a:lstStyle>
            <a:lvl1pPr>
              <a:defRPr sz="1800" b="1">
                <a:solidFill>
                  <a:schemeClr val="bg1"/>
                </a:solidFill>
              </a:defRPr>
            </a:lvl1pPr>
          </a:lstStyle>
          <a:p>
            <a:r>
              <a:rPr lang="en-US" dirty="0" smtClean="0"/>
              <a:t>Click to edit Master title style</a:t>
            </a:r>
            <a:endParaRPr lang="en-US" dirty="0"/>
          </a:p>
        </p:txBody>
      </p:sp>
      <p:sp>
        <p:nvSpPr>
          <p:cNvPr id="37" name="Slide Number Placeholder 5"/>
          <p:cNvSpPr>
            <a:spLocks noGrp="1"/>
          </p:cNvSpPr>
          <p:nvPr>
            <p:ph type="sldNum" sz="quarter" idx="12"/>
          </p:nvPr>
        </p:nvSpPr>
        <p:spPr>
          <a:xfrm>
            <a:off x="8615830" y="6596072"/>
            <a:ext cx="428325" cy="197557"/>
          </a:xfrm>
        </p:spPr>
        <p:txBody>
          <a:bodyPr/>
          <a:lstStyle>
            <a:lvl1pPr algn="l">
              <a:defRPr>
                <a:solidFill>
                  <a:schemeClr val="tx2"/>
                </a:solidFill>
              </a:defRPr>
            </a:lvl1pPr>
          </a:lstStyle>
          <a:p>
            <a:fld id="{ED68AE78-91BC-A04E-828A-1EACBD0B5D28}" type="slidenum">
              <a:rPr lang="en-US" smtClean="0"/>
              <a:pPr/>
              <a:t>‹#›</a:t>
            </a:fld>
            <a:endParaRPr lang="en-US" dirty="0"/>
          </a:p>
        </p:txBody>
      </p:sp>
      <p:cxnSp>
        <p:nvCxnSpPr>
          <p:cNvPr id="38" name="Straight Connector 37"/>
          <p:cNvCxnSpPr/>
          <p:nvPr userDrawn="1"/>
        </p:nvCxnSpPr>
        <p:spPr>
          <a:xfrm>
            <a:off x="8520815" y="6580306"/>
            <a:ext cx="0" cy="277694"/>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6534807" y="6591343"/>
            <a:ext cx="1865213" cy="186521"/>
          </a:xfrm>
          <a:prstGeom prst="rect">
            <a:avLst/>
          </a:prstGeom>
        </p:spPr>
      </p:pic>
      <p:sp>
        <p:nvSpPr>
          <p:cNvPr id="40" name="Content Placeholder 17"/>
          <p:cNvSpPr>
            <a:spLocks noGrp="1"/>
          </p:cNvSpPr>
          <p:nvPr>
            <p:ph sz="quarter" idx="14" hasCustomPrompt="1"/>
          </p:nvPr>
        </p:nvSpPr>
        <p:spPr>
          <a:xfrm>
            <a:off x="227285" y="6379779"/>
            <a:ext cx="6102150" cy="478221"/>
          </a:xfrm>
        </p:spPr>
        <p:txBody>
          <a:bodyPr bIns="91440" anchor="b">
            <a:normAutofit/>
          </a:bodyPr>
          <a:lstStyle>
            <a:lvl1pPr marL="0" indent="0">
              <a:buNone/>
              <a:defRPr sz="800" baseline="0">
                <a:solidFill>
                  <a:schemeClr val="tx1"/>
                </a:solidFill>
              </a:defRPr>
            </a:lvl1pPr>
          </a:lstStyle>
          <a:p>
            <a:pPr lvl="0"/>
            <a:r>
              <a:rPr lang="en-US" dirty="0" smtClean="0"/>
              <a:t>Click to add footer</a:t>
            </a:r>
            <a:endParaRPr lang="en-US" dirty="0"/>
          </a:p>
        </p:txBody>
      </p:sp>
    </p:spTree>
    <p:extLst>
      <p:ext uri="{BB962C8B-B14F-4D97-AF65-F5344CB8AC3E}">
        <p14:creationId xmlns:p14="http://schemas.microsoft.com/office/powerpoint/2010/main" xmlns="" val="2131178822"/>
      </p:ext>
    </p:extLst>
  </p:cSld>
  <p:clrMapOvr>
    <a:masterClrMapping/>
  </p:clrMapOvr>
  <p:extLst mod="1">
    <p:ext uri="{DCECCB84-F9BA-43D5-87BE-67443E8EF086}">
      <p15:sldGuideLst xmlns="" xmlns:p15="http://schemas.microsoft.com/office/powerpoint/2012/main">
        <p15:guide id="1" orient="horz" pos="424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_Comparison Slide">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a:alphaModFix amt="50000"/>
            <a:extLst>
              <a:ext uri="{28A0092B-C50C-407E-A947-70E740481C1C}">
                <a14:useLocalDpi xmlns:a14="http://schemas.microsoft.com/office/drawing/2010/main" xmlns="" val="0"/>
              </a:ext>
            </a:extLst>
          </a:blip>
          <a:stretch>
            <a:fillRect/>
          </a:stretch>
        </p:blipFill>
        <p:spPr>
          <a:xfrm>
            <a:off x="8915400" y="1"/>
            <a:ext cx="423588" cy="423588"/>
          </a:xfrm>
          <a:prstGeom prst="rect">
            <a:avLst/>
          </a:prstGeom>
        </p:spPr>
      </p:pic>
      <p:sp>
        <p:nvSpPr>
          <p:cNvPr id="21" name="TextBox 20"/>
          <p:cNvSpPr txBox="1"/>
          <p:nvPr userDrawn="1"/>
        </p:nvSpPr>
        <p:spPr>
          <a:xfrm>
            <a:off x="7949131" y="101984"/>
            <a:ext cx="966269" cy="230832"/>
          </a:xfrm>
          <a:prstGeom prst="rect">
            <a:avLst/>
          </a:prstGeom>
          <a:noFill/>
        </p:spPr>
        <p:txBody>
          <a:bodyPr wrap="square" rtlCol="0">
            <a:spAutoFit/>
          </a:bodyPr>
          <a:lstStyle/>
          <a:p>
            <a:pPr algn="r"/>
            <a:r>
              <a:rPr lang="en-US" sz="900" b="1" dirty="0" smtClean="0">
                <a:solidFill>
                  <a:schemeClr val="tx2"/>
                </a:solidFill>
              </a:rPr>
              <a:t>Confidential</a:t>
            </a:r>
            <a:endParaRPr lang="en-US" sz="900" b="1" dirty="0">
              <a:solidFill>
                <a:schemeClr val="tx2"/>
              </a:solidFill>
            </a:endParaRPr>
          </a:p>
        </p:txBody>
      </p:sp>
      <p:sp>
        <p:nvSpPr>
          <p:cNvPr id="22" name="Title 1"/>
          <p:cNvSpPr>
            <a:spLocks noGrp="1"/>
          </p:cNvSpPr>
          <p:nvPr>
            <p:ph type="title"/>
          </p:nvPr>
        </p:nvSpPr>
        <p:spPr>
          <a:xfrm>
            <a:off x="228600" y="0"/>
            <a:ext cx="7898525" cy="426737"/>
          </a:xfrm>
        </p:spPr>
        <p:txBody>
          <a:bodyPr anchor="b">
            <a:normAutofit/>
          </a:bodyPr>
          <a:lstStyle>
            <a:lvl1pPr>
              <a:defRPr sz="1800" b="1">
                <a:solidFill>
                  <a:schemeClr val="bg2"/>
                </a:solidFill>
              </a:defRPr>
            </a:lvl1pPr>
          </a:lstStyle>
          <a:p>
            <a:r>
              <a:rPr lang="en-US" dirty="0" smtClean="0"/>
              <a:t>Click to edit Master title style</a:t>
            </a:r>
            <a:endParaRPr lang="en-US" dirty="0"/>
          </a:p>
        </p:txBody>
      </p:sp>
      <p:sp>
        <p:nvSpPr>
          <p:cNvPr id="23" name="Text Placeholder 2"/>
          <p:cNvSpPr>
            <a:spLocks noGrp="1"/>
          </p:cNvSpPr>
          <p:nvPr>
            <p:ph type="body" idx="1"/>
          </p:nvPr>
        </p:nvSpPr>
        <p:spPr>
          <a:xfrm>
            <a:off x="227285" y="524688"/>
            <a:ext cx="4236983" cy="331074"/>
          </a:xfrm>
        </p:spPr>
        <p:txBody>
          <a:bodyPr anchor="b">
            <a:normAutofit/>
          </a:bodyPr>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5" name="Text Placeholder 4"/>
          <p:cNvSpPr>
            <a:spLocks noGrp="1"/>
          </p:cNvSpPr>
          <p:nvPr>
            <p:ph type="body" sz="quarter" idx="3"/>
          </p:nvPr>
        </p:nvSpPr>
        <p:spPr>
          <a:xfrm>
            <a:off x="4678416" y="524688"/>
            <a:ext cx="4236984" cy="331074"/>
          </a:xfrm>
        </p:spPr>
        <p:txBody>
          <a:bodyPr anchor="b">
            <a:normAutofit/>
          </a:bodyPr>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6" name="Content Placeholder 2"/>
          <p:cNvSpPr>
            <a:spLocks noGrp="1"/>
          </p:cNvSpPr>
          <p:nvPr>
            <p:ph sz="half" idx="13" hasCustomPrompt="1"/>
          </p:nvPr>
        </p:nvSpPr>
        <p:spPr>
          <a:xfrm>
            <a:off x="227286" y="855762"/>
            <a:ext cx="4236983" cy="5524017"/>
          </a:xfrm>
        </p:spPr>
        <p:txBody>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3"/>
          <p:cNvSpPr>
            <a:spLocks noGrp="1"/>
          </p:cNvSpPr>
          <p:nvPr>
            <p:ph sz="half" idx="2" hasCustomPrompt="1"/>
          </p:nvPr>
        </p:nvSpPr>
        <p:spPr>
          <a:xfrm>
            <a:off x="4678417" y="855762"/>
            <a:ext cx="4236983" cy="5524017"/>
          </a:xfrm>
        </p:spPr>
        <p:txBody>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Slide Number Placeholder 5"/>
          <p:cNvSpPr>
            <a:spLocks noGrp="1"/>
          </p:cNvSpPr>
          <p:nvPr>
            <p:ph type="sldNum" sz="quarter" idx="12"/>
          </p:nvPr>
        </p:nvSpPr>
        <p:spPr>
          <a:xfrm>
            <a:off x="8615830" y="6596072"/>
            <a:ext cx="428325" cy="197557"/>
          </a:xfrm>
        </p:spPr>
        <p:txBody>
          <a:bodyPr/>
          <a:lstStyle>
            <a:lvl1pPr algn="l">
              <a:defRPr>
                <a:solidFill>
                  <a:schemeClr val="tx2"/>
                </a:solidFill>
              </a:defRPr>
            </a:lvl1pPr>
          </a:lstStyle>
          <a:p>
            <a:fld id="{ED68AE78-91BC-A04E-828A-1EACBD0B5D28}" type="slidenum">
              <a:rPr lang="en-US" smtClean="0"/>
              <a:pPr/>
              <a:t>‹#›</a:t>
            </a:fld>
            <a:endParaRPr lang="en-US" dirty="0"/>
          </a:p>
        </p:txBody>
      </p:sp>
      <p:cxnSp>
        <p:nvCxnSpPr>
          <p:cNvPr id="36" name="Straight Connector 35"/>
          <p:cNvCxnSpPr/>
          <p:nvPr userDrawn="1"/>
        </p:nvCxnSpPr>
        <p:spPr>
          <a:xfrm>
            <a:off x="8520815" y="6580306"/>
            <a:ext cx="0" cy="277694"/>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6534807" y="6591343"/>
            <a:ext cx="1865213" cy="186521"/>
          </a:xfrm>
          <a:prstGeom prst="rect">
            <a:avLst/>
          </a:prstGeom>
        </p:spPr>
      </p:pic>
      <p:sp>
        <p:nvSpPr>
          <p:cNvPr id="38" name="Content Placeholder 17"/>
          <p:cNvSpPr>
            <a:spLocks noGrp="1"/>
          </p:cNvSpPr>
          <p:nvPr>
            <p:ph sz="quarter" idx="14" hasCustomPrompt="1"/>
          </p:nvPr>
        </p:nvSpPr>
        <p:spPr>
          <a:xfrm>
            <a:off x="227285" y="6379778"/>
            <a:ext cx="6102150" cy="478221"/>
          </a:xfrm>
        </p:spPr>
        <p:txBody>
          <a:bodyPr bIns="91440" anchor="b">
            <a:normAutofit/>
          </a:bodyPr>
          <a:lstStyle>
            <a:lvl1pPr marL="0" indent="0">
              <a:buNone/>
              <a:defRPr sz="800" baseline="0">
                <a:solidFill>
                  <a:schemeClr val="tx1"/>
                </a:solidFill>
              </a:defRPr>
            </a:lvl1pPr>
          </a:lstStyle>
          <a:p>
            <a:pPr lvl="0"/>
            <a:r>
              <a:rPr lang="en-US" dirty="0" smtClean="0"/>
              <a:t>Click to add footer</a:t>
            </a:r>
            <a:endParaRPr lang="en-US" dirty="0"/>
          </a:p>
        </p:txBody>
      </p:sp>
    </p:spTree>
    <p:extLst>
      <p:ext uri="{BB962C8B-B14F-4D97-AF65-F5344CB8AC3E}">
        <p14:creationId xmlns:p14="http://schemas.microsoft.com/office/powerpoint/2010/main" xmlns="" val="1086774954"/>
      </p:ext>
    </p:extLst>
  </p:cSld>
  <p:clrMapOvr>
    <a:masterClrMapping/>
  </p:clrMapOvr>
  <p:extLst mod="1">
    <p:ext uri="{DCECCB84-F9BA-43D5-87BE-67443E8EF086}">
      <p15:sldGuideLst xmlns="" xmlns:p15="http://schemas.microsoft.com/office/powerpoint/2012/main">
        <p15:guide id="1" orient="horz" pos="424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_Title Only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426720"/>
          </a:xfrm>
          <a:prstGeom prst="rect">
            <a:avLst/>
          </a:prstGeom>
        </p:spPr>
      </p:pic>
      <p:sp>
        <p:nvSpPr>
          <p:cNvPr id="29" name="TextBox 28"/>
          <p:cNvSpPr txBox="1"/>
          <p:nvPr userDrawn="1"/>
        </p:nvSpPr>
        <p:spPr>
          <a:xfrm>
            <a:off x="7949131" y="97952"/>
            <a:ext cx="966269" cy="230832"/>
          </a:xfrm>
          <a:prstGeom prst="rect">
            <a:avLst/>
          </a:prstGeom>
          <a:noFill/>
        </p:spPr>
        <p:txBody>
          <a:bodyPr wrap="square" rtlCol="0">
            <a:spAutoFit/>
          </a:bodyPr>
          <a:lstStyle/>
          <a:p>
            <a:pPr algn="r"/>
            <a:r>
              <a:rPr lang="en-US" sz="900" b="1" dirty="0" smtClean="0">
                <a:solidFill>
                  <a:schemeClr val="bg1"/>
                </a:solidFill>
              </a:rPr>
              <a:t>Confidential</a:t>
            </a:r>
            <a:endParaRPr lang="en-US" sz="900" b="1" dirty="0">
              <a:solidFill>
                <a:schemeClr val="bg1"/>
              </a:solidFill>
            </a:endParaRPr>
          </a:p>
        </p:txBody>
      </p:sp>
      <p:sp>
        <p:nvSpPr>
          <p:cNvPr id="30" name="Title 1"/>
          <p:cNvSpPr>
            <a:spLocks noGrp="1"/>
          </p:cNvSpPr>
          <p:nvPr>
            <p:ph type="title"/>
          </p:nvPr>
        </p:nvSpPr>
        <p:spPr>
          <a:xfrm>
            <a:off x="228601" y="0"/>
            <a:ext cx="7898524" cy="426737"/>
          </a:xfrm>
        </p:spPr>
        <p:txBody>
          <a:bodyPr anchor="b">
            <a:normAutofit/>
          </a:bodyPr>
          <a:lstStyle>
            <a:lvl1pPr>
              <a:defRPr sz="1800" b="1">
                <a:solidFill>
                  <a:schemeClr val="bg1"/>
                </a:solidFill>
              </a:defRPr>
            </a:lvl1pPr>
          </a:lstStyle>
          <a:p>
            <a:r>
              <a:rPr lang="en-US" dirty="0" smtClean="0"/>
              <a:t>Click to edit Master title style</a:t>
            </a:r>
            <a:endParaRPr lang="en-US" dirty="0"/>
          </a:p>
        </p:txBody>
      </p:sp>
      <p:sp>
        <p:nvSpPr>
          <p:cNvPr id="31" name="Slide Number Placeholder 5"/>
          <p:cNvSpPr>
            <a:spLocks noGrp="1"/>
          </p:cNvSpPr>
          <p:nvPr>
            <p:ph type="sldNum" sz="quarter" idx="12"/>
          </p:nvPr>
        </p:nvSpPr>
        <p:spPr>
          <a:xfrm>
            <a:off x="8615830" y="6596072"/>
            <a:ext cx="428325" cy="197557"/>
          </a:xfrm>
        </p:spPr>
        <p:txBody>
          <a:bodyPr/>
          <a:lstStyle>
            <a:lvl1pPr algn="l">
              <a:defRPr>
                <a:solidFill>
                  <a:schemeClr val="tx2"/>
                </a:solidFill>
              </a:defRPr>
            </a:lvl1pPr>
          </a:lstStyle>
          <a:p>
            <a:fld id="{ED68AE78-91BC-A04E-828A-1EACBD0B5D28}" type="slidenum">
              <a:rPr lang="en-US" smtClean="0"/>
              <a:pPr/>
              <a:t>‹#›</a:t>
            </a:fld>
            <a:endParaRPr lang="en-US" dirty="0"/>
          </a:p>
        </p:txBody>
      </p:sp>
      <p:cxnSp>
        <p:nvCxnSpPr>
          <p:cNvPr id="32" name="Straight Connector 31"/>
          <p:cNvCxnSpPr/>
          <p:nvPr userDrawn="1"/>
        </p:nvCxnSpPr>
        <p:spPr>
          <a:xfrm>
            <a:off x="8520815" y="6580306"/>
            <a:ext cx="0" cy="277694"/>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6534807" y="6591343"/>
            <a:ext cx="1865213" cy="186521"/>
          </a:xfrm>
          <a:prstGeom prst="rect">
            <a:avLst/>
          </a:prstGeom>
        </p:spPr>
      </p:pic>
      <p:sp>
        <p:nvSpPr>
          <p:cNvPr id="34" name="Content Placeholder 17"/>
          <p:cNvSpPr>
            <a:spLocks noGrp="1"/>
          </p:cNvSpPr>
          <p:nvPr>
            <p:ph sz="quarter" idx="14" hasCustomPrompt="1"/>
          </p:nvPr>
        </p:nvSpPr>
        <p:spPr>
          <a:xfrm>
            <a:off x="227285" y="6379778"/>
            <a:ext cx="6102150" cy="478221"/>
          </a:xfrm>
        </p:spPr>
        <p:txBody>
          <a:bodyPr bIns="91440" anchor="b">
            <a:normAutofit/>
          </a:bodyPr>
          <a:lstStyle>
            <a:lvl1pPr marL="0" indent="0">
              <a:buNone/>
              <a:defRPr sz="800" baseline="0">
                <a:solidFill>
                  <a:schemeClr val="tx1"/>
                </a:solidFill>
              </a:defRPr>
            </a:lvl1pPr>
          </a:lstStyle>
          <a:p>
            <a:pPr lvl="0"/>
            <a:r>
              <a:rPr lang="en-US" dirty="0" smtClean="0"/>
              <a:t>Click to add footer</a:t>
            </a:r>
            <a:endParaRPr lang="en-US" dirty="0"/>
          </a:p>
        </p:txBody>
      </p:sp>
      <p:sp>
        <p:nvSpPr>
          <p:cNvPr id="9" name="Content Placeholder 17"/>
          <p:cNvSpPr>
            <a:spLocks noGrp="1"/>
          </p:cNvSpPr>
          <p:nvPr>
            <p:ph sz="quarter" idx="15" hasCustomPrompt="1"/>
          </p:nvPr>
        </p:nvSpPr>
        <p:spPr>
          <a:xfrm>
            <a:off x="557784" y="650240"/>
            <a:ext cx="8330184" cy="849776"/>
          </a:xfrm>
        </p:spPr>
        <p:txBody>
          <a:bodyPr bIns="91440" anchor="t">
            <a:noAutofit/>
          </a:bodyPr>
          <a:lstStyle>
            <a:lvl1pPr marL="0" indent="0" algn="ctr">
              <a:buNone/>
              <a:defRPr sz="2200" b="1" baseline="0">
                <a:solidFill>
                  <a:schemeClr val="bg2"/>
                </a:solidFill>
              </a:defRPr>
            </a:lvl1pPr>
          </a:lstStyle>
          <a:p>
            <a:pPr lvl="0"/>
            <a:r>
              <a:rPr lang="en-US" dirty="0" smtClean="0"/>
              <a:t>Title</a:t>
            </a:r>
            <a:endParaRPr lang="en-US" dirty="0"/>
          </a:p>
        </p:txBody>
      </p:sp>
    </p:spTree>
    <p:extLst>
      <p:ext uri="{BB962C8B-B14F-4D97-AF65-F5344CB8AC3E}">
        <p14:creationId xmlns:p14="http://schemas.microsoft.com/office/powerpoint/2010/main" xmlns="" val="842713041"/>
      </p:ext>
    </p:extLst>
  </p:cSld>
  <p:clrMapOvr>
    <a:masterClrMapping/>
  </p:clrMapOvr>
  <p:extLst mod="1">
    <p:ext uri="{DCECCB84-F9BA-43D5-87BE-67443E8EF086}">
      <p15:sldGuideLst xmlns="" xmlns:p15="http://schemas.microsoft.com/office/powerpoint/2012/main">
        <p15:guide id="1" orient="horz" pos="424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_Title Only Slid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alphaModFix amt="50000"/>
            <a:extLst>
              <a:ext uri="{28A0092B-C50C-407E-A947-70E740481C1C}">
                <a14:useLocalDpi xmlns:a14="http://schemas.microsoft.com/office/drawing/2010/main" xmlns="" val="0"/>
              </a:ext>
            </a:extLst>
          </a:blip>
          <a:stretch>
            <a:fillRect/>
          </a:stretch>
        </p:blipFill>
        <p:spPr>
          <a:xfrm>
            <a:off x="8864963" y="1"/>
            <a:ext cx="537600" cy="537600"/>
          </a:xfrm>
          <a:prstGeom prst="rect">
            <a:avLst/>
          </a:prstGeom>
        </p:spPr>
      </p:pic>
      <p:pic>
        <p:nvPicPr>
          <p:cNvPr id="27" name="Picture 26"/>
          <p:cNvPicPr>
            <a:picLocks noChangeAspect="1"/>
          </p:cNvPicPr>
          <p:nvPr userDrawn="1"/>
        </p:nvPicPr>
        <p:blipFill>
          <a:blip r:embed="rId2">
            <a:alphaModFix amt="50000"/>
            <a:extLst>
              <a:ext uri="{28A0092B-C50C-407E-A947-70E740481C1C}">
                <a14:useLocalDpi xmlns:a14="http://schemas.microsoft.com/office/drawing/2010/main" xmlns="" val="0"/>
              </a:ext>
            </a:extLst>
          </a:blip>
          <a:stretch>
            <a:fillRect/>
          </a:stretch>
        </p:blipFill>
        <p:spPr>
          <a:xfrm>
            <a:off x="8915400" y="1"/>
            <a:ext cx="426736" cy="426736"/>
          </a:xfrm>
          <a:prstGeom prst="rect">
            <a:avLst/>
          </a:prstGeom>
        </p:spPr>
      </p:pic>
      <p:pic>
        <p:nvPicPr>
          <p:cNvPr id="13" name="Picture 12"/>
          <p:cNvPicPr>
            <a:picLocks noChangeAspect="1"/>
          </p:cNvPicPr>
          <p:nvPr userDrawn="1"/>
        </p:nvPicPr>
        <p:blipFill>
          <a:blip r:embed="rId3">
            <a:alphaModFix amt="50000"/>
            <a:extLst>
              <a:ext uri="{28A0092B-C50C-407E-A947-70E740481C1C}">
                <a14:useLocalDpi xmlns:a14="http://schemas.microsoft.com/office/drawing/2010/main" xmlns="" val="0"/>
              </a:ext>
            </a:extLst>
          </a:blip>
          <a:stretch>
            <a:fillRect/>
          </a:stretch>
        </p:blipFill>
        <p:spPr>
          <a:xfrm>
            <a:off x="8915400" y="1"/>
            <a:ext cx="423588" cy="423588"/>
          </a:xfrm>
          <a:prstGeom prst="rect">
            <a:avLst/>
          </a:prstGeom>
        </p:spPr>
      </p:pic>
      <p:sp>
        <p:nvSpPr>
          <p:cNvPr id="14" name="TextBox 13"/>
          <p:cNvSpPr txBox="1"/>
          <p:nvPr userDrawn="1"/>
        </p:nvSpPr>
        <p:spPr>
          <a:xfrm>
            <a:off x="7949131" y="101984"/>
            <a:ext cx="966269" cy="230832"/>
          </a:xfrm>
          <a:prstGeom prst="rect">
            <a:avLst/>
          </a:prstGeom>
          <a:noFill/>
        </p:spPr>
        <p:txBody>
          <a:bodyPr wrap="square" rtlCol="0">
            <a:spAutoFit/>
          </a:bodyPr>
          <a:lstStyle/>
          <a:p>
            <a:pPr algn="r"/>
            <a:r>
              <a:rPr lang="en-US" sz="900" b="1" dirty="0" smtClean="0">
                <a:solidFill>
                  <a:schemeClr val="tx2"/>
                </a:solidFill>
              </a:rPr>
              <a:t>Confidential</a:t>
            </a:r>
            <a:endParaRPr lang="en-US" sz="900" b="1" dirty="0">
              <a:solidFill>
                <a:schemeClr val="tx2"/>
              </a:solidFill>
            </a:endParaRPr>
          </a:p>
        </p:txBody>
      </p:sp>
      <p:sp>
        <p:nvSpPr>
          <p:cNvPr id="15" name="Title 1"/>
          <p:cNvSpPr>
            <a:spLocks noGrp="1"/>
          </p:cNvSpPr>
          <p:nvPr>
            <p:ph type="title"/>
          </p:nvPr>
        </p:nvSpPr>
        <p:spPr>
          <a:xfrm>
            <a:off x="228600" y="0"/>
            <a:ext cx="7898525" cy="426737"/>
          </a:xfrm>
        </p:spPr>
        <p:txBody>
          <a:bodyPr anchor="b">
            <a:normAutofit/>
          </a:bodyPr>
          <a:lstStyle>
            <a:lvl1pPr>
              <a:defRPr sz="1800" b="1">
                <a:solidFill>
                  <a:schemeClr val="bg2"/>
                </a:solidFill>
              </a:defRPr>
            </a:lvl1pPr>
          </a:lstStyle>
          <a:p>
            <a:r>
              <a:rPr lang="en-US" dirty="0" smtClean="0"/>
              <a:t>Click to edit Master title style</a:t>
            </a:r>
            <a:endParaRPr lang="en-US" dirty="0"/>
          </a:p>
        </p:txBody>
      </p:sp>
      <p:sp>
        <p:nvSpPr>
          <p:cNvPr id="16" name="Slide Number Placeholder 5"/>
          <p:cNvSpPr>
            <a:spLocks noGrp="1"/>
          </p:cNvSpPr>
          <p:nvPr>
            <p:ph type="sldNum" sz="quarter" idx="12"/>
          </p:nvPr>
        </p:nvSpPr>
        <p:spPr>
          <a:xfrm>
            <a:off x="8615830" y="6596072"/>
            <a:ext cx="428325" cy="197557"/>
          </a:xfrm>
        </p:spPr>
        <p:txBody>
          <a:bodyPr/>
          <a:lstStyle>
            <a:lvl1pPr algn="l">
              <a:defRPr>
                <a:solidFill>
                  <a:schemeClr val="tx2"/>
                </a:solidFill>
              </a:defRPr>
            </a:lvl1pPr>
          </a:lstStyle>
          <a:p>
            <a:fld id="{ED68AE78-91BC-A04E-828A-1EACBD0B5D28}" type="slidenum">
              <a:rPr lang="en-US" smtClean="0"/>
              <a:pPr/>
              <a:t>‹#›</a:t>
            </a:fld>
            <a:endParaRPr lang="en-US" dirty="0"/>
          </a:p>
        </p:txBody>
      </p:sp>
      <p:cxnSp>
        <p:nvCxnSpPr>
          <p:cNvPr id="17" name="Straight Connector 16"/>
          <p:cNvCxnSpPr/>
          <p:nvPr userDrawn="1"/>
        </p:nvCxnSpPr>
        <p:spPr>
          <a:xfrm>
            <a:off x="8520815" y="6580306"/>
            <a:ext cx="0" cy="277694"/>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6534807" y="6591343"/>
            <a:ext cx="1865213" cy="186521"/>
          </a:xfrm>
          <a:prstGeom prst="rect">
            <a:avLst/>
          </a:prstGeom>
        </p:spPr>
      </p:pic>
      <p:sp>
        <p:nvSpPr>
          <p:cNvPr id="29" name="Content Placeholder 17"/>
          <p:cNvSpPr>
            <a:spLocks noGrp="1"/>
          </p:cNvSpPr>
          <p:nvPr>
            <p:ph sz="quarter" idx="14" hasCustomPrompt="1"/>
          </p:nvPr>
        </p:nvSpPr>
        <p:spPr>
          <a:xfrm>
            <a:off x="227285" y="6379778"/>
            <a:ext cx="6102150" cy="478221"/>
          </a:xfrm>
        </p:spPr>
        <p:txBody>
          <a:bodyPr bIns="91440" anchor="b">
            <a:normAutofit/>
          </a:bodyPr>
          <a:lstStyle>
            <a:lvl1pPr marL="0" indent="0">
              <a:buNone/>
              <a:defRPr sz="800" baseline="0">
                <a:solidFill>
                  <a:schemeClr val="tx1"/>
                </a:solidFill>
              </a:defRPr>
            </a:lvl1pPr>
          </a:lstStyle>
          <a:p>
            <a:pPr lvl="0"/>
            <a:r>
              <a:rPr lang="en-US" dirty="0" smtClean="0"/>
              <a:t>Click to add footer</a:t>
            </a:r>
            <a:endParaRPr lang="en-US" dirty="0"/>
          </a:p>
        </p:txBody>
      </p:sp>
      <p:sp>
        <p:nvSpPr>
          <p:cNvPr id="11" name="Content Placeholder 17"/>
          <p:cNvSpPr>
            <a:spLocks noGrp="1"/>
          </p:cNvSpPr>
          <p:nvPr>
            <p:ph sz="quarter" idx="15" hasCustomPrompt="1"/>
          </p:nvPr>
        </p:nvSpPr>
        <p:spPr>
          <a:xfrm>
            <a:off x="557784" y="650240"/>
            <a:ext cx="8330184" cy="849776"/>
          </a:xfrm>
        </p:spPr>
        <p:txBody>
          <a:bodyPr bIns="91440" anchor="t">
            <a:noAutofit/>
          </a:bodyPr>
          <a:lstStyle>
            <a:lvl1pPr marL="0" indent="0" algn="ctr">
              <a:buNone/>
              <a:defRPr sz="2200" b="1" baseline="0">
                <a:solidFill>
                  <a:schemeClr val="bg2"/>
                </a:solidFill>
              </a:defRPr>
            </a:lvl1pPr>
          </a:lstStyle>
          <a:p>
            <a:pPr lvl="0"/>
            <a:r>
              <a:rPr lang="en-US" dirty="0" smtClean="0"/>
              <a:t>Title</a:t>
            </a:r>
            <a:endParaRPr lang="en-US" dirty="0"/>
          </a:p>
        </p:txBody>
      </p:sp>
    </p:spTree>
    <p:extLst>
      <p:ext uri="{BB962C8B-B14F-4D97-AF65-F5344CB8AC3E}">
        <p14:creationId xmlns:p14="http://schemas.microsoft.com/office/powerpoint/2010/main" xmlns="" val="1394979215"/>
      </p:ext>
    </p:extLst>
  </p:cSld>
  <p:clrMapOvr>
    <a:masterClrMapping/>
  </p:clrMapOvr>
  <p:extLst mod="1">
    <p:ext uri="{DCECCB84-F9BA-43D5-87BE-67443E8EF086}">
      <p15:sldGuideLst xmlns="" xmlns:p15="http://schemas.microsoft.com/office/powerpoint/2012/main">
        <p15:guide id="1" orient="horz" pos="424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1" name="TextBox 30"/>
          <p:cNvSpPr txBox="1"/>
          <p:nvPr userDrawn="1"/>
        </p:nvSpPr>
        <p:spPr>
          <a:xfrm>
            <a:off x="7949131" y="101984"/>
            <a:ext cx="966269" cy="230832"/>
          </a:xfrm>
          <a:prstGeom prst="rect">
            <a:avLst/>
          </a:prstGeom>
          <a:noFill/>
        </p:spPr>
        <p:txBody>
          <a:bodyPr wrap="square" rtlCol="0">
            <a:spAutoFit/>
          </a:bodyPr>
          <a:lstStyle/>
          <a:p>
            <a:pPr algn="r"/>
            <a:r>
              <a:rPr lang="en-US" sz="900" b="1" dirty="0" smtClean="0">
                <a:solidFill>
                  <a:schemeClr val="tx2"/>
                </a:solidFill>
              </a:rPr>
              <a:t>Confidential</a:t>
            </a:r>
            <a:endParaRPr lang="en-US" sz="900" b="1" dirty="0">
              <a:solidFill>
                <a:schemeClr val="tx2"/>
              </a:solidFill>
            </a:endParaRPr>
          </a:p>
        </p:txBody>
      </p:sp>
      <p:pic>
        <p:nvPicPr>
          <p:cNvPr id="32" name="Picture 31"/>
          <p:cNvPicPr>
            <a:picLocks noChangeAspect="1"/>
          </p:cNvPicPr>
          <p:nvPr userDrawn="1"/>
        </p:nvPicPr>
        <p:blipFill>
          <a:blip r:embed="rId2">
            <a:alphaModFix amt="20000"/>
            <a:extLst>
              <a:ext uri="{28A0092B-C50C-407E-A947-70E740481C1C}">
                <a14:useLocalDpi xmlns:a14="http://schemas.microsoft.com/office/drawing/2010/main" xmlns="" val="0"/>
              </a:ext>
            </a:extLst>
          </a:blip>
          <a:stretch>
            <a:fillRect/>
          </a:stretch>
        </p:blipFill>
        <p:spPr>
          <a:xfrm>
            <a:off x="8618889" y="2406340"/>
            <a:ext cx="1050221" cy="1050221"/>
          </a:xfrm>
          <a:prstGeom prst="rect">
            <a:avLst/>
          </a:prstGeom>
        </p:spPr>
      </p:pic>
      <p:pic>
        <p:nvPicPr>
          <p:cNvPr id="33" name="Picture 32"/>
          <p:cNvPicPr>
            <a:picLocks noChangeAspect="1"/>
          </p:cNvPicPr>
          <p:nvPr userDrawn="1"/>
        </p:nvPicPr>
        <p:blipFill>
          <a:blip r:embed="rId2">
            <a:alphaModFix amt="20000"/>
            <a:extLst>
              <a:ext uri="{28A0092B-C50C-407E-A947-70E740481C1C}">
                <a14:useLocalDpi xmlns:a14="http://schemas.microsoft.com/office/drawing/2010/main" xmlns="" val="0"/>
              </a:ext>
            </a:extLst>
          </a:blip>
          <a:stretch>
            <a:fillRect/>
          </a:stretch>
        </p:blipFill>
        <p:spPr>
          <a:xfrm>
            <a:off x="8618889" y="1439201"/>
            <a:ext cx="1050221" cy="1050221"/>
          </a:xfrm>
          <a:prstGeom prst="rect">
            <a:avLst/>
          </a:prstGeom>
        </p:spPr>
      </p:pic>
      <p:pic>
        <p:nvPicPr>
          <p:cNvPr id="34" name="Picture 33"/>
          <p:cNvPicPr>
            <a:picLocks noChangeAspect="1"/>
          </p:cNvPicPr>
          <p:nvPr userDrawn="1"/>
        </p:nvPicPr>
        <p:blipFill>
          <a:blip r:embed="rId2">
            <a:alphaModFix amt="20000"/>
            <a:extLst>
              <a:ext uri="{28A0092B-C50C-407E-A947-70E740481C1C}">
                <a14:useLocalDpi xmlns:a14="http://schemas.microsoft.com/office/drawing/2010/main" xmlns="" val="0"/>
              </a:ext>
            </a:extLst>
          </a:blip>
          <a:stretch>
            <a:fillRect/>
          </a:stretch>
        </p:blipFill>
        <p:spPr>
          <a:xfrm>
            <a:off x="8618889" y="472062"/>
            <a:ext cx="1050221" cy="1050221"/>
          </a:xfrm>
          <a:prstGeom prst="rect">
            <a:avLst/>
          </a:prstGeom>
        </p:spPr>
      </p:pic>
      <p:sp>
        <p:nvSpPr>
          <p:cNvPr id="35" name="Slide Number Placeholder 5"/>
          <p:cNvSpPr>
            <a:spLocks noGrp="1"/>
          </p:cNvSpPr>
          <p:nvPr>
            <p:ph type="sldNum" sz="quarter" idx="12"/>
          </p:nvPr>
        </p:nvSpPr>
        <p:spPr>
          <a:xfrm>
            <a:off x="8615830" y="6596072"/>
            <a:ext cx="428325" cy="197557"/>
          </a:xfrm>
        </p:spPr>
        <p:txBody>
          <a:bodyPr/>
          <a:lstStyle>
            <a:lvl1pPr algn="l">
              <a:defRPr>
                <a:solidFill>
                  <a:schemeClr val="tx2"/>
                </a:solidFill>
              </a:defRPr>
            </a:lvl1pPr>
          </a:lstStyle>
          <a:p>
            <a:fld id="{ED68AE78-91BC-A04E-828A-1EACBD0B5D28}" type="slidenum">
              <a:rPr lang="en-US" smtClean="0"/>
              <a:pPr/>
              <a:t>‹#›</a:t>
            </a:fld>
            <a:endParaRPr lang="en-US" dirty="0"/>
          </a:p>
        </p:txBody>
      </p:sp>
      <p:cxnSp>
        <p:nvCxnSpPr>
          <p:cNvPr id="36" name="Straight Connector 35"/>
          <p:cNvCxnSpPr/>
          <p:nvPr userDrawn="1"/>
        </p:nvCxnSpPr>
        <p:spPr>
          <a:xfrm>
            <a:off x="8520815" y="6580306"/>
            <a:ext cx="0" cy="277694"/>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6534807" y="6591343"/>
            <a:ext cx="1865213" cy="186521"/>
          </a:xfrm>
          <a:prstGeom prst="rect">
            <a:avLst/>
          </a:prstGeom>
        </p:spPr>
      </p:pic>
    </p:spTree>
    <p:extLst>
      <p:ext uri="{BB962C8B-B14F-4D97-AF65-F5344CB8AC3E}">
        <p14:creationId xmlns:p14="http://schemas.microsoft.com/office/powerpoint/2010/main" xmlns="" val="823428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_Content with Caption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2859" y="454148"/>
            <a:ext cx="3566160" cy="1603248"/>
          </a:xfrm>
          <a:prstGeom prst="rect">
            <a:avLst/>
          </a:prstGeom>
        </p:spPr>
      </p:pic>
      <p:sp>
        <p:nvSpPr>
          <p:cNvPr id="2" name="Title 1"/>
          <p:cNvSpPr>
            <a:spLocks noGrp="1"/>
          </p:cNvSpPr>
          <p:nvPr>
            <p:ph type="title" hasCustomPrompt="1"/>
          </p:nvPr>
        </p:nvSpPr>
        <p:spPr>
          <a:xfrm>
            <a:off x="227286" y="457199"/>
            <a:ext cx="3351734" cy="1600201"/>
          </a:xfrm>
          <a:effectLst/>
        </p:spPr>
        <p:txBody>
          <a:bodyPr anchor="ctr">
            <a:normAutofit/>
          </a:bodyPr>
          <a:lstStyle>
            <a:lvl1pPr algn="l">
              <a:defRPr sz="2000">
                <a:solidFill>
                  <a:schemeClr val="bg1"/>
                </a:solidFill>
              </a:defRPr>
            </a:lvl1pPr>
          </a:lstStyle>
          <a:p>
            <a:r>
              <a:rPr lang="en-US" dirty="0" smtClean="0"/>
              <a:t>Click to edit </a:t>
            </a:r>
            <a:br>
              <a:rPr lang="en-US" dirty="0" smtClean="0"/>
            </a:br>
            <a:r>
              <a:rPr lang="en-US" dirty="0" smtClean="0"/>
              <a:t>Master title style</a:t>
            </a:r>
            <a:endParaRPr lang="en-US" dirty="0"/>
          </a:p>
        </p:txBody>
      </p:sp>
      <p:sp>
        <p:nvSpPr>
          <p:cNvPr id="3" name="Content Placeholder 2"/>
          <p:cNvSpPr>
            <a:spLocks noGrp="1"/>
          </p:cNvSpPr>
          <p:nvPr>
            <p:ph idx="1" hasCustomPrompt="1"/>
          </p:nvPr>
        </p:nvSpPr>
        <p:spPr>
          <a:xfrm>
            <a:off x="3806304" y="457198"/>
            <a:ext cx="5110409" cy="5922582"/>
          </a:xfrm>
        </p:spPr>
        <p:txBody>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27286" y="2175641"/>
            <a:ext cx="3351734" cy="4204137"/>
          </a:xfrm>
        </p:spPr>
        <p:txBody>
          <a:bodyPr/>
          <a:lstStyle>
            <a:lvl1pPr marL="0" indent="0">
              <a:spcBef>
                <a:spcPts val="9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pic>
        <p:nvPicPr>
          <p:cNvPr id="11" name="Picture 10"/>
          <p:cNvPicPr>
            <a:picLocks noChangeAspect="1"/>
          </p:cNvPicPr>
          <p:nvPr userDrawn="1"/>
        </p:nvPicPr>
        <p:blipFill>
          <a:blip r:embed="rId3">
            <a:alphaModFix amt="20000"/>
            <a:extLst>
              <a:ext uri="{28A0092B-C50C-407E-A947-70E740481C1C}">
                <a14:useLocalDpi xmlns:a14="http://schemas.microsoft.com/office/drawing/2010/main" xmlns="" val="0"/>
              </a:ext>
            </a:extLst>
          </a:blip>
          <a:stretch>
            <a:fillRect/>
          </a:stretch>
        </p:blipFill>
        <p:spPr>
          <a:xfrm>
            <a:off x="8618889" y="2406340"/>
            <a:ext cx="1050221" cy="1050221"/>
          </a:xfrm>
          <a:prstGeom prst="rect">
            <a:avLst/>
          </a:prstGeom>
        </p:spPr>
      </p:pic>
      <p:pic>
        <p:nvPicPr>
          <p:cNvPr id="12" name="Picture 11"/>
          <p:cNvPicPr>
            <a:picLocks noChangeAspect="1"/>
          </p:cNvPicPr>
          <p:nvPr userDrawn="1"/>
        </p:nvPicPr>
        <p:blipFill>
          <a:blip r:embed="rId3">
            <a:alphaModFix amt="20000"/>
            <a:extLst>
              <a:ext uri="{28A0092B-C50C-407E-A947-70E740481C1C}">
                <a14:useLocalDpi xmlns:a14="http://schemas.microsoft.com/office/drawing/2010/main" xmlns="" val="0"/>
              </a:ext>
            </a:extLst>
          </a:blip>
          <a:stretch>
            <a:fillRect/>
          </a:stretch>
        </p:blipFill>
        <p:spPr>
          <a:xfrm>
            <a:off x="8618889" y="1439201"/>
            <a:ext cx="1050221" cy="1050221"/>
          </a:xfrm>
          <a:prstGeom prst="rect">
            <a:avLst/>
          </a:prstGeom>
        </p:spPr>
      </p:pic>
      <p:pic>
        <p:nvPicPr>
          <p:cNvPr id="13" name="Picture 12"/>
          <p:cNvPicPr>
            <a:picLocks noChangeAspect="1"/>
          </p:cNvPicPr>
          <p:nvPr userDrawn="1"/>
        </p:nvPicPr>
        <p:blipFill>
          <a:blip r:embed="rId3">
            <a:alphaModFix amt="20000"/>
            <a:extLst>
              <a:ext uri="{28A0092B-C50C-407E-A947-70E740481C1C}">
                <a14:useLocalDpi xmlns:a14="http://schemas.microsoft.com/office/drawing/2010/main" xmlns="" val="0"/>
              </a:ext>
            </a:extLst>
          </a:blip>
          <a:stretch>
            <a:fillRect/>
          </a:stretch>
        </p:blipFill>
        <p:spPr>
          <a:xfrm>
            <a:off x="8618889" y="472062"/>
            <a:ext cx="1050221" cy="1050221"/>
          </a:xfrm>
          <a:prstGeom prst="rect">
            <a:avLst/>
          </a:prstGeom>
        </p:spPr>
      </p:pic>
      <p:sp>
        <p:nvSpPr>
          <p:cNvPr id="23" name="TextBox 22"/>
          <p:cNvSpPr txBox="1"/>
          <p:nvPr userDrawn="1"/>
        </p:nvSpPr>
        <p:spPr>
          <a:xfrm>
            <a:off x="7949131" y="101984"/>
            <a:ext cx="966269" cy="230832"/>
          </a:xfrm>
          <a:prstGeom prst="rect">
            <a:avLst/>
          </a:prstGeom>
          <a:noFill/>
        </p:spPr>
        <p:txBody>
          <a:bodyPr wrap="square" rtlCol="0">
            <a:spAutoFit/>
          </a:bodyPr>
          <a:lstStyle/>
          <a:p>
            <a:pPr algn="r"/>
            <a:r>
              <a:rPr lang="en-US" sz="900" b="1" dirty="0" smtClean="0">
                <a:solidFill>
                  <a:schemeClr val="tx2"/>
                </a:solidFill>
              </a:rPr>
              <a:t>Confidential</a:t>
            </a:r>
            <a:endParaRPr lang="en-US" sz="900" b="1" dirty="0">
              <a:solidFill>
                <a:schemeClr val="tx2"/>
              </a:solidFill>
            </a:endParaRPr>
          </a:p>
        </p:txBody>
      </p:sp>
      <p:sp>
        <p:nvSpPr>
          <p:cNvPr id="28" name="Slide Number Placeholder 5"/>
          <p:cNvSpPr>
            <a:spLocks noGrp="1"/>
          </p:cNvSpPr>
          <p:nvPr>
            <p:ph type="sldNum" sz="quarter" idx="12"/>
          </p:nvPr>
        </p:nvSpPr>
        <p:spPr>
          <a:xfrm>
            <a:off x="8615830" y="6596072"/>
            <a:ext cx="428325" cy="197557"/>
          </a:xfrm>
        </p:spPr>
        <p:txBody>
          <a:bodyPr/>
          <a:lstStyle>
            <a:lvl1pPr algn="l">
              <a:defRPr>
                <a:solidFill>
                  <a:schemeClr val="tx2"/>
                </a:solidFill>
              </a:defRPr>
            </a:lvl1pPr>
          </a:lstStyle>
          <a:p>
            <a:fld id="{ED68AE78-91BC-A04E-828A-1EACBD0B5D28}" type="slidenum">
              <a:rPr lang="en-US" smtClean="0"/>
              <a:pPr/>
              <a:t>‹#›</a:t>
            </a:fld>
            <a:endParaRPr lang="en-US" dirty="0"/>
          </a:p>
        </p:txBody>
      </p:sp>
      <p:cxnSp>
        <p:nvCxnSpPr>
          <p:cNvPr id="29" name="Straight Connector 28"/>
          <p:cNvCxnSpPr/>
          <p:nvPr userDrawn="1"/>
        </p:nvCxnSpPr>
        <p:spPr>
          <a:xfrm>
            <a:off x="8520815" y="6580306"/>
            <a:ext cx="0" cy="277694"/>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6534807" y="6591343"/>
            <a:ext cx="1865213" cy="186521"/>
          </a:xfrm>
          <a:prstGeom prst="rect">
            <a:avLst/>
          </a:prstGeom>
        </p:spPr>
      </p:pic>
      <p:sp>
        <p:nvSpPr>
          <p:cNvPr id="31" name="Content Placeholder 17"/>
          <p:cNvSpPr>
            <a:spLocks noGrp="1"/>
          </p:cNvSpPr>
          <p:nvPr>
            <p:ph sz="quarter" idx="14" hasCustomPrompt="1"/>
          </p:nvPr>
        </p:nvSpPr>
        <p:spPr>
          <a:xfrm>
            <a:off x="227285" y="6379778"/>
            <a:ext cx="6102150" cy="478221"/>
          </a:xfrm>
        </p:spPr>
        <p:txBody>
          <a:bodyPr bIns="91440" anchor="b">
            <a:normAutofit/>
          </a:bodyPr>
          <a:lstStyle>
            <a:lvl1pPr marL="0" indent="0">
              <a:buNone/>
              <a:defRPr sz="800" baseline="0">
                <a:solidFill>
                  <a:schemeClr val="tx1"/>
                </a:solidFill>
              </a:defRPr>
            </a:lvl1pPr>
          </a:lstStyle>
          <a:p>
            <a:pPr lvl="0"/>
            <a:r>
              <a:rPr lang="en-US" dirty="0" smtClean="0"/>
              <a:t>Click to add footer</a:t>
            </a:r>
            <a:endParaRPr lang="en-US" dirty="0"/>
          </a:p>
        </p:txBody>
      </p:sp>
    </p:spTree>
    <p:extLst>
      <p:ext uri="{BB962C8B-B14F-4D97-AF65-F5344CB8AC3E}">
        <p14:creationId xmlns:p14="http://schemas.microsoft.com/office/powerpoint/2010/main" xmlns="" val="971825186"/>
      </p:ext>
    </p:extLst>
  </p:cSld>
  <p:clrMapOvr>
    <a:masterClrMapping/>
  </p:clrMapOvr>
  <p:extLst mod="1">
    <p:ext uri="{DCECCB84-F9BA-43D5-87BE-67443E8EF086}">
      <p15:sldGuideLst xmlns="" xmlns:p15="http://schemas.microsoft.com/office/powerpoint/2012/main">
        <p15:guide id="1" orient="horz" pos="424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_Content with Cap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7286" y="457200"/>
            <a:ext cx="3351734" cy="1600200"/>
          </a:xfrm>
          <a:effectLst/>
        </p:spPr>
        <p:txBody>
          <a:bodyPr anchor="ctr">
            <a:normAutofit/>
          </a:bodyPr>
          <a:lstStyle>
            <a:lvl1pPr algn="l">
              <a:defRPr sz="2000" b="1">
                <a:solidFill>
                  <a:schemeClr val="bg2"/>
                </a:solidFill>
              </a:defRPr>
            </a:lvl1pPr>
          </a:lstStyle>
          <a:p>
            <a:r>
              <a:rPr lang="en-US" dirty="0" smtClean="0"/>
              <a:t>Click to edit </a:t>
            </a:r>
            <a:br>
              <a:rPr lang="en-US" dirty="0" smtClean="0"/>
            </a:br>
            <a:r>
              <a:rPr lang="en-US" dirty="0" smtClean="0"/>
              <a:t>Master title style</a:t>
            </a:r>
            <a:endParaRPr lang="en-US" dirty="0"/>
          </a:p>
        </p:txBody>
      </p:sp>
      <p:sp>
        <p:nvSpPr>
          <p:cNvPr id="3" name="Content Placeholder 2"/>
          <p:cNvSpPr>
            <a:spLocks noGrp="1"/>
          </p:cNvSpPr>
          <p:nvPr>
            <p:ph idx="1" hasCustomPrompt="1"/>
          </p:nvPr>
        </p:nvSpPr>
        <p:spPr>
          <a:xfrm>
            <a:off x="3806304" y="457200"/>
            <a:ext cx="5110409" cy="5922579"/>
          </a:xfrm>
        </p:spPr>
        <p:txBody>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27286" y="2175641"/>
            <a:ext cx="3351734" cy="4204137"/>
          </a:xfrm>
        </p:spPr>
        <p:txBody>
          <a:bodyPr/>
          <a:lstStyle>
            <a:lvl1pPr marL="0" indent="0">
              <a:spcBef>
                <a:spcPts val="9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19" name="TextBox 18"/>
          <p:cNvSpPr txBox="1"/>
          <p:nvPr userDrawn="1"/>
        </p:nvSpPr>
        <p:spPr>
          <a:xfrm>
            <a:off x="7949131" y="101984"/>
            <a:ext cx="966269" cy="230832"/>
          </a:xfrm>
          <a:prstGeom prst="rect">
            <a:avLst/>
          </a:prstGeom>
          <a:noFill/>
        </p:spPr>
        <p:txBody>
          <a:bodyPr wrap="square" rtlCol="0">
            <a:spAutoFit/>
          </a:bodyPr>
          <a:lstStyle/>
          <a:p>
            <a:pPr algn="r"/>
            <a:r>
              <a:rPr lang="en-US" sz="900" b="1" dirty="0" smtClean="0">
                <a:solidFill>
                  <a:schemeClr val="tx2"/>
                </a:solidFill>
              </a:rPr>
              <a:t>Confidential</a:t>
            </a:r>
            <a:endParaRPr lang="en-US" sz="900" b="1" dirty="0">
              <a:solidFill>
                <a:schemeClr val="tx2"/>
              </a:solidFill>
            </a:endParaRPr>
          </a:p>
        </p:txBody>
      </p:sp>
      <p:pic>
        <p:nvPicPr>
          <p:cNvPr id="21" name="Picture 20"/>
          <p:cNvPicPr>
            <a:picLocks noChangeAspect="1"/>
          </p:cNvPicPr>
          <p:nvPr userDrawn="1"/>
        </p:nvPicPr>
        <p:blipFill>
          <a:blip r:embed="rId2">
            <a:alphaModFix amt="20000"/>
            <a:extLst>
              <a:ext uri="{28A0092B-C50C-407E-A947-70E740481C1C}">
                <a14:useLocalDpi xmlns:a14="http://schemas.microsoft.com/office/drawing/2010/main" xmlns="" val="0"/>
              </a:ext>
            </a:extLst>
          </a:blip>
          <a:stretch>
            <a:fillRect/>
          </a:stretch>
        </p:blipFill>
        <p:spPr>
          <a:xfrm>
            <a:off x="8618889" y="2406340"/>
            <a:ext cx="1050221" cy="1050221"/>
          </a:xfrm>
          <a:prstGeom prst="rect">
            <a:avLst/>
          </a:prstGeom>
        </p:spPr>
      </p:pic>
      <p:pic>
        <p:nvPicPr>
          <p:cNvPr id="22" name="Picture 21"/>
          <p:cNvPicPr>
            <a:picLocks noChangeAspect="1"/>
          </p:cNvPicPr>
          <p:nvPr userDrawn="1"/>
        </p:nvPicPr>
        <p:blipFill>
          <a:blip r:embed="rId2">
            <a:alphaModFix amt="20000"/>
            <a:extLst>
              <a:ext uri="{28A0092B-C50C-407E-A947-70E740481C1C}">
                <a14:useLocalDpi xmlns:a14="http://schemas.microsoft.com/office/drawing/2010/main" xmlns="" val="0"/>
              </a:ext>
            </a:extLst>
          </a:blip>
          <a:stretch>
            <a:fillRect/>
          </a:stretch>
        </p:blipFill>
        <p:spPr>
          <a:xfrm>
            <a:off x="8618889" y="1439201"/>
            <a:ext cx="1050221" cy="1050221"/>
          </a:xfrm>
          <a:prstGeom prst="rect">
            <a:avLst/>
          </a:prstGeom>
        </p:spPr>
      </p:pic>
      <p:pic>
        <p:nvPicPr>
          <p:cNvPr id="23" name="Picture 22"/>
          <p:cNvPicPr>
            <a:picLocks noChangeAspect="1"/>
          </p:cNvPicPr>
          <p:nvPr userDrawn="1"/>
        </p:nvPicPr>
        <p:blipFill>
          <a:blip r:embed="rId2">
            <a:alphaModFix amt="20000"/>
            <a:extLst>
              <a:ext uri="{28A0092B-C50C-407E-A947-70E740481C1C}">
                <a14:useLocalDpi xmlns:a14="http://schemas.microsoft.com/office/drawing/2010/main" xmlns="" val="0"/>
              </a:ext>
            </a:extLst>
          </a:blip>
          <a:stretch>
            <a:fillRect/>
          </a:stretch>
        </p:blipFill>
        <p:spPr>
          <a:xfrm>
            <a:off x="8618889" y="472062"/>
            <a:ext cx="1050221" cy="1050221"/>
          </a:xfrm>
          <a:prstGeom prst="rect">
            <a:avLst/>
          </a:prstGeom>
        </p:spPr>
      </p:pic>
      <p:sp>
        <p:nvSpPr>
          <p:cNvPr id="24" name="Slide Number Placeholder 5"/>
          <p:cNvSpPr>
            <a:spLocks noGrp="1"/>
          </p:cNvSpPr>
          <p:nvPr>
            <p:ph type="sldNum" sz="quarter" idx="12"/>
          </p:nvPr>
        </p:nvSpPr>
        <p:spPr>
          <a:xfrm>
            <a:off x="8615830" y="6596072"/>
            <a:ext cx="428325" cy="197557"/>
          </a:xfrm>
        </p:spPr>
        <p:txBody>
          <a:bodyPr/>
          <a:lstStyle>
            <a:lvl1pPr algn="l">
              <a:defRPr>
                <a:solidFill>
                  <a:schemeClr val="tx2"/>
                </a:solidFill>
              </a:defRPr>
            </a:lvl1pPr>
          </a:lstStyle>
          <a:p>
            <a:fld id="{ED68AE78-91BC-A04E-828A-1EACBD0B5D28}" type="slidenum">
              <a:rPr lang="en-US" smtClean="0"/>
              <a:pPr/>
              <a:t>‹#›</a:t>
            </a:fld>
            <a:endParaRPr lang="en-US" dirty="0"/>
          </a:p>
        </p:txBody>
      </p:sp>
      <p:cxnSp>
        <p:nvCxnSpPr>
          <p:cNvPr id="25" name="Straight Connector 24"/>
          <p:cNvCxnSpPr/>
          <p:nvPr userDrawn="1"/>
        </p:nvCxnSpPr>
        <p:spPr>
          <a:xfrm>
            <a:off x="8520815" y="6580306"/>
            <a:ext cx="0" cy="277694"/>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6534807" y="6591343"/>
            <a:ext cx="1865213" cy="186521"/>
          </a:xfrm>
          <a:prstGeom prst="rect">
            <a:avLst/>
          </a:prstGeom>
        </p:spPr>
      </p:pic>
      <p:sp>
        <p:nvSpPr>
          <p:cNvPr id="27" name="Content Placeholder 17"/>
          <p:cNvSpPr>
            <a:spLocks noGrp="1"/>
          </p:cNvSpPr>
          <p:nvPr>
            <p:ph sz="quarter" idx="14" hasCustomPrompt="1"/>
          </p:nvPr>
        </p:nvSpPr>
        <p:spPr>
          <a:xfrm>
            <a:off x="227285" y="6379778"/>
            <a:ext cx="6102150" cy="478221"/>
          </a:xfrm>
        </p:spPr>
        <p:txBody>
          <a:bodyPr bIns="91440" anchor="b">
            <a:normAutofit/>
          </a:bodyPr>
          <a:lstStyle>
            <a:lvl1pPr marL="0" indent="0">
              <a:buNone/>
              <a:defRPr sz="800" baseline="0">
                <a:solidFill>
                  <a:schemeClr val="tx1"/>
                </a:solidFill>
              </a:defRPr>
            </a:lvl1pPr>
          </a:lstStyle>
          <a:p>
            <a:pPr lvl="0"/>
            <a:r>
              <a:rPr lang="en-US" dirty="0" smtClean="0"/>
              <a:t>Click to add footer</a:t>
            </a:r>
            <a:endParaRPr lang="en-US" dirty="0"/>
          </a:p>
        </p:txBody>
      </p:sp>
    </p:spTree>
    <p:extLst>
      <p:ext uri="{BB962C8B-B14F-4D97-AF65-F5344CB8AC3E}">
        <p14:creationId xmlns:p14="http://schemas.microsoft.com/office/powerpoint/2010/main" xmlns="" val="441199502"/>
      </p:ext>
    </p:extLst>
  </p:cSld>
  <p:clrMapOvr>
    <a:masterClrMapping/>
  </p:clrMapOvr>
  <p:extLst mod="1">
    <p:ext uri="{DCECCB84-F9BA-43D5-87BE-67443E8EF086}">
      <p15:sldGuideLst xmlns="" xmlns:p15="http://schemas.microsoft.com/office/powerpoint/2012/main">
        <p15:guide id="1" orient="horz" pos="424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alphaModFix amt="50000"/>
            <a:extLst>
              <a:ext uri="{28A0092B-C50C-407E-A947-70E740481C1C}">
                <a14:useLocalDpi xmlns:a14="http://schemas.microsoft.com/office/drawing/2010/main" xmlns="" val="0"/>
              </a:ext>
            </a:extLst>
          </a:blip>
          <a:stretch>
            <a:fillRect/>
          </a:stretch>
        </p:blipFill>
        <p:spPr>
          <a:xfrm>
            <a:off x="8618889" y="1934278"/>
            <a:ext cx="1050221" cy="1050221"/>
          </a:xfrm>
          <a:prstGeom prst="rect">
            <a:avLst/>
          </a:prstGeom>
        </p:spPr>
      </p:pic>
      <p:pic>
        <p:nvPicPr>
          <p:cNvPr id="10" name="Picture 9"/>
          <p:cNvPicPr>
            <a:picLocks noChangeAspect="1"/>
          </p:cNvPicPr>
          <p:nvPr userDrawn="1"/>
        </p:nvPicPr>
        <p:blipFill>
          <a:blip r:embed="rId2">
            <a:alphaModFix amt="50000"/>
            <a:extLst>
              <a:ext uri="{28A0092B-C50C-407E-A947-70E740481C1C}">
                <a14:useLocalDpi xmlns:a14="http://schemas.microsoft.com/office/drawing/2010/main" xmlns="" val="0"/>
              </a:ext>
            </a:extLst>
          </a:blip>
          <a:stretch>
            <a:fillRect/>
          </a:stretch>
        </p:blipFill>
        <p:spPr>
          <a:xfrm>
            <a:off x="8618889" y="967139"/>
            <a:ext cx="1050221" cy="1050221"/>
          </a:xfrm>
          <a:prstGeom prst="rect">
            <a:avLst/>
          </a:prstGeom>
        </p:spPr>
      </p:pic>
      <p:pic>
        <p:nvPicPr>
          <p:cNvPr id="11" name="Picture 10"/>
          <p:cNvPicPr>
            <a:picLocks noChangeAspect="1"/>
          </p:cNvPicPr>
          <p:nvPr userDrawn="1"/>
        </p:nvPicPr>
        <p:blipFill>
          <a:blip r:embed="rId2">
            <a:alphaModFix amt="50000"/>
            <a:extLst>
              <a:ext uri="{28A0092B-C50C-407E-A947-70E740481C1C}">
                <a14:useLocalDpi xmlns:a14="http://schemas.microsoft.com/office/drawing/2010/main" xmlns="" val="0"/>
              </a:ext>
            </a:extLst>
          </a:blip>
          <a:stretch>
            <a:fillRect/>
          </a:stretch>
        </p:blipFill>
        <p:spPr>
          <a:xfrm>
            <a:off x="8618889" y="0"/>
            <a:ext cx="1050221" cy="1050221"/>
          </a:xfrm>
          <a:prstGeom prst="rect">
            <a:avLst/>
          </a:prstGeom>
        </p:spPr>
      </p:pic>
      <p:sp>
        <p:nvSpPr>
          <p:cNvPr id="12" name="Oval 11"/>
          <p:cNvSpPr/>
          <p:nvPr userDrawn="1"/>
        </p:nvSpPr>
        <p:spPr>
          <a:xfrm>
            <a:off x="8752284" y="131988"/>
            <a:ext cx="783431" cy="783431"/>
          </a:xfrm>
          <a:prstGeom prst="ellipse">
            <a:avLst/>
          </a:prstGeom>
          <a:solidFill>
            <a:srgbClr val="7AB6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userDrawn="1"/>
        </p:nvSpPr>
        <p:spPr>
          <a:xfrm>
            <a:off x="8752284" y="1100534"/>
            <a:ext cx="783431" cy="783431"/>
          </a:xfrm>
          <a:prstGeom prst="ellipse">
            <a:avLst/>
          </a:prstGeom>
          <a:solidFill>
            <a:srgbClr val="7AB6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userDrawn="1"/>
        </p:nvSpPr>
        <p:spPr>
          <a:xfrm>
            <a:off x="8752284" y="2067672"/>
            <a:ext cx="783431" cy="783431"/>
          </a:xfrm>
          <a:prstGeom prst="ellipse">
            <a:avLst/>
          </a:prstGeom>
          <a:solidFill>
            <a:srgbClr val="7AB6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3227989"/>
            <a:ext cx="9144000" cy="2743200"/>
          </a:xfrm>
          <a:prstGeom prst="rect">
            <a:avLst/>
          </a:prstGeom>
        </p:spPr>
      </p:pic>
      <p:sp>
        <p:nvSpPr>
          <p:cNvPr id="2" name="Title 1"/>
          <p:cNvSpPr>
            <a:spLocks noGrp="1"/>
          </p:cNvSpPr>
          <p:nvPr>
            <p:ph type="title" hasCustomPrompt="1"/>
          </p:nvPr>
        </p:nvSpPr>
        <p:spPr>
          <a:xfrm>
            <a:off x="623888" y="3433640"/>
            <a:ext cx="7886700" cy="2333294"/>
          </a:xfrm>
          <a:effectLst/>
        </p:spPr>
        <p:txBody>
          <a:bodyPr anchor="ctr">
            <a:normAutofit/>
          </a:bodyPr>
          <a:lstStyle>
            <a:lvl1pPr algn="l">
              <a:defRPr sz="1800" b="1" baseline="0">
                <a:solidFill>
                  <a:schemeClr val="bg1"/>
                </a:solidFill>
              </a:defRPr>
            </a:lvl1pPr>
          </a:lstStyle>
          <a:p>
            <a:r>
              <a:rPr lang="en-US" dirty="0" smtClean="0"/>
              <a:t>21 </a:t>
            </a:r>
            <a:r>
              <a:rPr lang="en-US" dirty="0" err="1" smtClean="0"/>
              <a:t>Dupont</a:t>
            </a:r>
            <a:r>
              <a:rPr lang="en-US" dirty="0" smtClean="0"/>
              <a:t> Circle </a:t>
            </a:r>
            <a:br>
              <a:rPr lang="en-US" dirty="0" smtClean="0"/>
            </a:br>
            <a:r>
              <a:rPr lang="en-US" dirty="0" smtClean="0"/>
              <a:t>Suite 500</a:t>
            </a:r>
            <a:br>
              <a:rPr lang="en-US" dirty="0" smtClean="0"/>
            </a:br>
            <a:r>
              <a:rPr lang="en-US" dirty="0" smtClean="0"/>
              <a:t>Washington, DC 20036</a:t>
            </a:r>
            <a:br>
              <a:rPr lang="en-US" dirty="0" smtClean="0"/>
            </a:br>
            <a:r>
              <a:rPr lang="en-US" dirty="0" smtClean="0"/>
              <a:t>202.828.6200 office</a:t>
            </a:r>
            <a:br>
              <a:rPr lang="en-US" dirty="0" smtClean="0"/>
            </a:br>
            <a:r>
              <a:rPr lang="en-US" dirty="0" smtClean="0"/>
              <a:t>202.828.6208 fax</a:t>
            </a:r>
            <a:br>
              <a:rPr lang="en-US" dirty="0" smtClean="0"/>
            </a:br>
            <a:r>
              <a:rPr lang="en-US" dirty="0" smtClean="0"/>
              <a:t/>
            </a:r>
            <a:br>
              <a:rPr lang="en-US" dirty="0" smtClean="0"/>
            </a:br>
            <a:r>
              <a:rPr lang="en-US" dirty="0" err="1" smtClean="0"/>
              <a:t>marketing@marshfieldinc.com</a:t>
            </a:r>
            <a:r>
              <a:rPr lang="en-US" dirty="0" smtClean="0"/>
              <a:t/>
            </a:r>
            <a:br>
              <a:rPr lang="en-US" dirty="0" smtClean="0"/>
            </a:br>
            <a:r>
              <a:rPr lang="en-US" dirty="0" err="1" smtClean="0"/>
              <a:t>www.marshfieldinc.com</a:t>
            </a:r>
            <a:endParaRPr lang="en-US" dirty="0"/>
          </a:p>
        </p:txBody>
      </p:sp>
      <p:pic>
        <p:nvPicPr>
          <p:cNvPr id="5" name="Picture 4"/>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667432" y="2584462"/>
            <a:ext cx="3256175" cy="325617"/>
          </a:xfrm>
          <a:prstGeom prst="rect">
            <a:avLst/>
          </a:prstGeom>
        </p:spPr>
      </p:pic>
    </p:spTree>
    <p:extLst>
      <p:ext uri="{BB962C8B-B14F-4D97-AF65-F5344CB8AC3E}">
        <p14:creationId xmlns:p14="http://schemas.microsoft.com/office/powerpoint/2010/main" xmlns="" val="1298135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5" name="Picture 7" descr="MA circles_grey.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763000" y="5562600"/>
            <a:ext cx="538163"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8" descr="Grey.jp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228600"/>
            <a:ext cx="20574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42354831"/>
      </p:ext>
    </p:extLst>
  </p:cSld>
  <p:clrMapOvr>
    <a:masterClrMapping/>
  </p:clrMapOvr>
  <p:transition>
    <p:pull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3227989"/>
            <a:ext cx="9144000" cy="2743200"/>
          </a:xfrm>
          <a:prstGeom prst="rect">
            <a:avLst/>
          </a:prstGeom>
        </p:spPr>
      </p:pic>
      <p:sp>
        <p:nvSpPr>
          <p:cNvPr id="3" name="Text Placeholder 2"/>
          <p:cNvSpPr>
            <a:spLocks noGrp="1"/>
          </p:cNvSpPr>
          <p:nvPr>
            <p:ph type="body" idx="1"/>
          </p:nvPr>
        </p:nvSpPr>
        <p:spPr>
          <a:xfrm>
            <a:off x="667432" y="3389586"/>
            <a:ext cx="7799612" cy="2420007"/>
          </a:xfrm>
        </p:spPr>
        <p:txBody>
          <a:bodyPr anchor="ctr">
            <a:normAutofit/>
          </a:bodyPr>
          <a:lstStyle>
            <a:lvl1pPr marL="0" indent="0">
              <a:spcBef>
                <a:spcPts val="500"/>
              </a:spcBef>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pic>
        <p:nvPicPr>
          <p:cNvPr id="9" name="Picture 8"/>
          <p:cNvPicPr>
            <a:picLocks noChangeAspect="1"/>
          </p:cNvPicPr>
          <p:nvPr userDrawn="1"/>
        </p:nvPicPr>
        <p:blipFill>
          <a:blip r:embed="rId3">
            <a:alphaModFix amt="50000"/>
            <a:extLst>
              <a:ext uri="{28A0092B-C50C-407E-A947-70E740481C1C}">
                <a14:useLocalDpi xmlns:a14="http://schemas.microsoft.com/office/drawing/2010/main" xmlns="" val="0"/>
              </a:ext>
            </a:extLst>
          </a:blip>
          <a:stretch>
            <a:fillRect/>
          </a:stretch>
        </p:blipFill>
        <p:spPr>
          <a:xfrm>
            <a:off x="8618889" y="1934278"/>
            <a:ext cx="1050221" cy="1050221"/>
          </a:xfrm>
          <a:prstGeom prst="rect">
            <a:avLst/>
          </a:prstGeom>
        </p:spPr>
      </p:pic>
      <p:pic>
        <p:nvPicPr>
          <p:cNvPr id="10" name="Picture 9"/>
          <p:cNvPicPr>
            <a:picLocks noChangeAspect="1"/>
          </p:cNvPicPr>
          <p:nvPr userDrawn="1"/>
        </p:nvPicPr>
        <p:blipFill>
          <a:blip r:embed="rId3">
            <a:alphaModFix amt="50000"/>
            <a:extLst>
              <a:ext uri="{28A0092B-C50C-407E-A947-70E740481C1C}">
                <a14:useLocalDpi xmlns:a14="http://schemas.microsoft.com/office/drawing/2010/main" xmlns="" val="0"/>
              </a:ext>
            </a:extLst>
          </a:blip>
          <a:stretch>
            <a:fillRect/>
          </a:stretch>
        </p:blipFill>
        <p:spPr>
          <a:xfrm>
            <a:off x="8618889" y="967139"/>
            <a:ext cx="1050221" cy="1050221"/>
          </a:xfrm>
          <a:prstGeom prst="rect">
            <a:avLst/>
          </a:prstGeom>
        </p:spPr>
      </p:pic>
      <p:pic>
        <p:nvPicPr>
          <p:cNvPr id="11" name="Picture 10"/>
          <p:cNvPicPr>
            <a:picLocks noChangeAspect="1"/>
          </p:cNvPicPr>
          <p:nvPr userDrawn="1"/>
        </p:nvPicPr>
        <p:blipFill>
          <a:blip r:embed="rId3">
            <a:alphaModFix amt="50000"/>
            <a:extLst>
              <a:ext uri="{28A0092B-C50C-407E-A947-70E740481C1C}">
                <a14:useLocalDpi xmlns:a14="http://schemas.microsoft.com/office/drawing/2010/main" xmlns="" val="0"/>
              </a:ext>
            </a:extLst>
          </a:blip>
          <a:stretch>
            <a:fillRect/>
          </a:stretch>
        </p:blipFill>
        <p:spPr>
          <a:xfrm>
            <a:off x="8618889" y="0"/>
            <a:ext cx="1050221" cy="1050221"/>
          </a:xfrm>
          <a:prstGeom prst="rect">
            <a:avLst/>
          </a:prstGeom>
        </p:spPr>
      </p:pic>
      <p:sp>
        <p:nvSpPr>
          <p:cNvPr id="15" name="Content Placeholder 17"/>
          <p:cNvSpPr>
            <a:spLocks noGrp="1"/>
          </p:cNvSpPr>
          <p:nvPr>
            <p:ph sz="quarter" idx="14" hasCustomPrompt="1"/>
          </p:nvPr>
        </p:nvSpPr>
        <p:spPr>
          <a:xfrm>
            <a:off x="667431" y="6187967"/>
            <a:ext cx="7799613" cy="477674"/>
          </a:xfrm>
        </p:spPr>
        <p:txBody>
          <a:bodyPr anchor="b">
            <a:normAutofit/>
          </a:bodyPr>
          <a:lstStyle>
            <a:lvl1pPr marL="0" indent="0">
              <a:buNone/>
              <a:defRPr sz="900" baseline="0">
                <a:solidFill>
                  <a:schemeClr val="tx1"/>
                </a:solidFill>
              </a:defRPr>
            </a:lvl1pPr>
          </a:lstStyle>
          <a:p>
            <a:pPr lvl="0"/>
            <a:r>
              <a:rPr lang="en-US" dirty="0" smtClean="0"/>
              <a:t>Click to add footer</a:t>
            </a:r>
            <a:endParaRPr lang="en-US" dirty="0"/>
          </a:p>
        </p:txBody>
      </p:sp>
      <p:sp>
        <p:nvSpPr>
          <p:cNvPr id="16" name="Content Placeholder 17"/>
          <p:cNvSpPr>
            <a:spLocks noGrp="1"/>
          </p:cNvSpPr>
          <p:nvPr>
            <p:ph sz="quarter" idx="15" hasCustomPrompt="1"/>
          </p:nvPr>
        </p:nvSpPr>
        <p:spPr>
          <a:xfrm>
            <a:off x="6794500" y="2682821"/>
            <a:ext cx="1672544" cy="301678"/>
          </a:xfrm>
        </p:spPr>
        <p:txBody>
          <a:bodyPr anchor="t">
            <a:normAutofit/>
          </a:bodyPr>
          <a:lstStyle>
            <a:lvl1pPr marL="0" indent="0" algn="r">
              <a:buNone/>
              <a:defRPr sz="1200" b="1" baseline="0">
                <a:solidFill>
                  <a:schemeClr val="tx2"/>
                </a:solidFill>
              </a:defRPr>
            </a:lvl1pPr>
          </a:lstStyle>
          <a:p>
            <a:pPr lvl="0"/>
            <a:r>
              <a:rPr lang="en-US" dirty="0" smtClean="0"/>
              <a:t>Click to add date</a:t>
            </a:r>
            <a:endParaRPr lang="en-US" dirty="0"/>
          </a:p>
        </p:txBody>
      </p:sp>
      <p:pic>
        <p:nvPicPr>
          <p:cNvPr id="17" name="Picture 16"/>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667432" y="2584462"/>
            <a:ext cx="3256175" cy="325617"/>
          </a:xfrm>
          <a:prstGeom prst="rect">
            <a:avLst/>
          </a:prstGeom>
        </p:spPr>
      </p:pic>
      <p:sp>
        <p:nvSpPr>
          <p:cNvPr id="12" name="Oval 11"/>
          <p:cNvSpPr/>
          <p:nvPr userDrawn="1"/>
        </p:nvSpPr>
        <p:spPr>
          <a:xfrm>
            <a:off x="8752284" y="131988"/>
            <a:ext cx="783431" cy="783431"/>
          </a:xfrm>
          <a:prstGeom prst="ellipse">
            <a:avLst/>
          </a:prstGeom>
          <a:solidFill>
            <a:srgbClr val="7AB6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userDrawn="1"/>
        </p:nvSpPr>
        <p:spPr>
          <a:xfrm>
            <a:off x="8752284" y="1100534"/>
            <a:ext cx="783431" cy="783431"/>
          </a:xfrm>
          <a:prstGeom prst="ellipse">
            <a:avLst/>
          </a:prstGeom>
          <a:solidFill>
            <a:srgbClr val="7AB69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userDrawn="1"/>
        </p:nvSpPr>
        <p:spPr>
          <a:xfrm>
            <a:off x="8752284" y="2067672"/>
            <a:ext cx="783431" cy="783431"/>
          </a:xfrm>
          <a:prstGeom prst="ellipse">
            <a:avLst/>
          </a:prstGeom>
          <a:solidFill>
            <a:srgbClr val="7AB69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715923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_Title and Content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426720"/>
          </a:xfrm>
          <a:prstGeom prst="rect">
            <a:avLst/>
          </a:prstGeom>
        </p:spPr>
      </p:pic>
      <p:sp>
        <p:nvSpPr>
          <p:cNvPr id="3" name="Content Placeholder 2"/>
          <p:cNvSpPr>
            <a:spLocks noGrp="1"/>
          </p:cNvSpPr>
          <p:nvPr>
            <p:ph idx="1" hasCustomPrompt="1"/>
          </p:nvPr>
        </p:nvSpPr>
        <p:spPr>
          <a:xfrm>
            <a:off x="227285" y="524688"/>
            <a:ext cx="8688115" cy="5855091"/>
          </a:xfrm>
        </p:spPr>
        <p:txBody>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615830" y="6596072"/>
            <a:ext cx="428325" cy="197557"/>
          </a:xfrm>
        </p:spPr>
        <p:txBody>
          <a:bodyPr/>
          <a:lstStyle>
            <a:lvl1pPr algn="l">
              <a:defRPr>
                <a:solidFill>
                  <a:schemeClr val="tx2"/>
                </a:solidFill>
              </a:defRPr>
            </a:lvl1pPr>
          </a:lstStyle>
          <a:p>
            <a:fld id="{ED68AE78-91BC-A04E-828A-1EACBD0B5D28}" type="slidenum">
              <a:rPr lang="en-US" smtClean="0"/>
              <a:pPr/>
              <a:t>‹#›</a:t>
            </a:fld>
            <a:endParaRPr lang="en-US" dirty="0"/>
          </a:p>
        </p:txBody>
      </p:sp>
      <p:cxnSp>
        <p:nvCxnSpPr>
          <p:cNvPr id="17" name="Straight Connector 16"/>
          <p:cNvCxnSpPr/>
          <p:nvPr userDrawn="1"/>
        </p:nvCxnSpPr>
        <p:spPr>
          <a:xfrm>
            <a:off x="8520815" y="6580306"/>
            <a:ext cx="0" cy="277694"/>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6534807" y="6591343"/>
            <a:ext cx="1865213" cy="186521"/>
          </a:xfrm>
          <a:prstGeom prst="rect">
            <a:avLst/>
          </a:prstGeom>
        </p:spPr>
      </p:pic>
      <p:sp>
        <p:nvSpPr>
          <p:cNvPr id="19" name="Content Placeholder 17"/>
          <p:cNvSpPr>
            <a:spLocks noGrp="1"/>
          </p:cNvSpPr>
          <p:nvPr>
            <p:ph sz="quarter" idx="14" hasCustomPrompt="1"/>
          </p:nvPr>
        </p:nvSpPr>
        <p:spPr>
          <a:xfrm>
            <a:off x="227285" y="6379778"/>
            <a:ext cx="6102150" cy="478221"/>
          </a:xfrm>
        </p:spPr>
        <p:txBody>
          <a:bodyPr bIns="91440" anchor="b">
            <a:normAutofit/>
          </a:bodyPr>
          <a:lstStyle>
            <a:lvl1pPr marL="0" indent="0">
              <a:buNone/>
              <a:defRPr sz="800" baseline="0">
                <a:solidFill>
                  <a:schemeClr val="tx1"/>
                </a:solidFill>
              </a:defRPr>
            </a:lvl1pPr>
          </a:lstStyle>
          <a:p>
            <a:pPr lvl="0"/>
            <a:r>
              <a:rPr lang="en-US" dirty="0" smtClean="0"/>
              <a:t>Click to add footer</a:t>
            </a:r>
            <a:endParaRPr lang="en-US" dirty="0"/>
          </a:p>
        </p:txBody>
      </p:sp>
      <p:sp>
        <p:nvSpPr>
          <p:cNvPr id="25" name="TextBox 24"/>
          <p:cNvSpPr txBox="1"/>
          <p:nvPr userDrawn="1"/>
        </p:nvSpPr>
        <p:spPr>
          <a:xfrm>
            <a:off x="7949131" y="97952"/>
            <a:ext cx="966269" cy="230832"/>
          </a:xfrm>
          <a:prstGeom prst="rect">
            <a:avLst/>
          </a:prstGeom>
          <a:noFill/>
        </p:spPr>
        <p:txBody>
          <a:bodyPr wrap="square" rtlCol="0">
            <a:spAutoFit/>
          </a:bodyPr>
          <a:lstStyle/>
          <a:p>
            <a:pPr algn="r"/>
            <a:r>
              <a:rPr lang="en-US" sz="900" b="1" dirty="0" smtClean="0">
                <a:solidFill>
                  <a:schemeClr val="bg1"/>
                </a:solidFill>
              </a:rPr>
              <a:t>Confidential</a:t>
            </a:r>
            <a:endParaRPr lang="en-US" sz="900" b="1" dirty="0">
              <a:solidFill>
                <a:schemeClr val="bg1"/>
              </a:solidFill>
            </a:endParaRPr>
          </a:p>
        </p:txBody>
      </p:sp>
      <p:sp>
        <p:nvSpPr>
          <p:cNvPr id="27" name="Title 1"/>
          <p:cNvSpPr>
            <a:spLocks noGrp="1"/>
          </p:cNvSpPr>
          <p:nvPr>
            <p:ph type="title"/>
          </p:nvPr>
        </p:nvSpPr>
        <p:spPr>
          <a:xfrm>
            <a:off x="228601" y="0"/>
            <a:ext cx="7898524" cy="426737"/>
          </a:xfrm>
        </p:spPr>
        <p:txBody>
          <a:bodyPr anchor="b">
            <a:normAutofit/>
          </a:bodyPr>
          <a:lstStyle>
            <a:lvl1pPr>
              <a:defRPr sz="18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97940759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42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_Title and Conte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7285" y="525572"/>
            <a:ext cx="8688115" cy="5854207"/>
          </a:xfrm>
        </p:spPr>
        <p:txBody>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TextBox 24"/>
          <p:cNvSpPr txBox="1"/>
          <p:nvPr userDrawn="1"/>
        </p:nvSpPr>
        <p:spPr>
          <a:xfrm>
            <a:off x="7949131" y="101984"/>
            <a:ext cx="966269" cy="230832"/>
          </a:xfrm>
          <a:prstGeom prst="rect">
            <a:avLst/>
          </a:prstGeom>
          <a:noFill/>
        </p:spPr>
        <p:txBody>
          <a:bodyPr wrap="square" rtlCol="0">
            <a:spAutoFit/>
          </a:bodyPr>
          <a:lstStyle/>
          <a:p>
            <a:pPr algn="r"/>
            <a:r>
              <a:rPr lang="en-US" sz="900" b="1" dirty="0" smtClean="0">
                <a:solidFill>
                  <a:schemeClr val="tx2"/>
                </a:solidFill>
              </a:rPr>
              <a:t>Confidential</a:t>
            </a:r>
            <a:endParaRPr lang="en-US" sz="900" b="1" dirty="0">
              <a:solidFill>
                <a:schemeClr val="tx2"/>
              </a:solidFill>
            </a:endParaRPr>
          </a:p>
        </p:txBody>
      </p:sp>
      <p:sp>
        <p:nvSpPr>
          <p:cNvPr id="27" name="Title 1"/>
          <p:cNvSpPr>
            <a:spLocks noGrp="1"/>
          </p:cNvSpPr>
          <p:nvPr>
            <p:ph type="title"/>
          </p:nvPr>
        </p:nvSpPr>
        <p:spPr>
          <a:xfrm>
            <a:off x="228600" y="0"/>
            <a:ext cx="7898525" cy="426737"/>
          </a:xfrm>
        </p:spPr>
        <p:txBody>
          <a:bodyPr anchor="b">
            <a:normAutofit/>
          </a:bodyPr>
          <a:lstStyle>
            <a:lvl1pPr>
              <a:defRPr sz="1800" b="1">
                <a:solidFill>
                  <a:schemeClr val="bg2"/>
                </a:solidFill>
              </a:defRPr>
            </a:lvl1pPr>
          </a:lstStyle>
          <a:p>
            <a:r>
              <a:rPr lang="en-US" dirty="0" smtClean="0"/>
              <a:t>Click to edit Master title style</a:t>
            </a:r>
            <a:endParaRPr lang="en-US" dirty="0"/>
          </a:p>
        </p:txBody>
      </p:sp>
      <p:pic>
        <p:nvPicPr>
          <p:cNvPr id="15" name="Picture 14"/>
          <p:cNvPicPr>
            <a:picLocks noChangeAspect="1"/>
          </p:cNvPicPr>
          <p:nvPr userDrawn="1"/>
        </p:nvPicPr>
        <p:blipFill>
          <a:blip r:embed="rId2">
            <a:alphaModFix amt="50000"/>
            <a:extLst>
              <a:ext uri="{28A0092B-C50C-407E-A947-70E740481C1C}">
                <a14:useLocalDpi xmlns:a14="http://schemas.microsoft.com/office/drawing/2010/main" xmlns="" val="0"/>
              </a:ext>
            </a:extLst>
          </a:blip>
          <a:stretch>
            <a:fillRect/>
          </a:stretch>
        </p:blipFill>
        <p:spPr>
          <a:xfrm>
            <a:off x="8915400" y="1"/>
            <a:ext cx="423588" cy="423588"/>
          </a:xfrm>
          <a:prstGeom prst="rect">
            <a:avLst/>
          </a:prstGeom>
        </p:spPr>
      </p:pic>
      <p:sp>
        <p:nvSpPr>
          <p:cNvPr id="20" name="Slide Number Placeholder 5"/>
          <p:cNvSpPr>
            <a:spLocks noGrp="1"/>
          </p:cNvSpPr>
          <p:nvPr>
            <p:ph type="sldNum" sz="quarter" idx="12"/>
          </p:nvPr>
        </p:nvSpPr>
        <p:spPr>
          <a:xfrm>
            <a:off x="8615830" y="6596072"/>
            <a:ext cx="428325" cy="197557"/>
          </a:xfrm>
        </p:spPr>
        <p:txBody>
          <a:bodyPr/>
          <a:lstStyle>
            <a:lvl1pPr algn="l">
              <a:defRPr>
                <a:solidFill>
                  <a:schemeClr val="tx2"/>
                </a:solidFill>
              </a:defRPr>
            </a:lvl1pPr>
          </a:lstStyle>
          <a:p>
            <a:fld id="{ED68AE78-91BC-A04E-828A-1EACBD0B5D28}" type="slidenum">
              <a:rPr lang="en-US" smtClean="0"/>
              <a:pPr/>
              <a:t>‹#›</a:t>
            </a:fld>
            <a:endParaRPr lang="en-US" dirty="0"/>
          </a:p>
        </p:txBody>
      </p:sp>
      <p:cxnSp>
        <p:nvCxnSpPr>
          <p:cNvPr id="21" name="Straight Connector 20"/>
          <p:cNvCxnSpPr/>
          <p:nvPr userDrawn="1"/>
        </p:nvCxnSpPr>
        <p:spPr>
          <a:xfrm>
            <a:off x="8520815" y="6580306"/>
            <a:ext cx="0" cy="277694"/>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6534807" y="6591343"/>
            <a:ext cx="1865213" cy="186521"/>
          </a:xfrm>
          <a:prstGeom prst="rect">
            <a:avLst/>
          </a:prstGeom>
        </p:spPr>
      </p:pic>
      <p:sp>
        <p:nvSpPr>
          <p:cNvPr id="29" name="Content Placeholder 17"/>
          <p:cNvSpPr>
            <a:spLocks noGrp="1"/>
          </p:cNvSpPr>
          <p:nvPr>
            <p:ph sz="quarter" idx="14" hasCustomPrompt="1"/>
          </p:nvPr>
        </p:nvSpPr>
        <p:spPr>
          <a:xfrm>
            <a:off x="227285" y="6379778"/>
            <a:ext cx="6102150" cy="478221"/>
          </a:xfrm>
        </p:spPr>
        <p:txBody>
          <a:bodyPr bIns="91440" anchor="b">
            <a:normAutofit/>
          </a:bodyPr>
          <a:lstStyle>
            <a:lvl1pPr marL="0" indent="0">
              <a:buNone/>
              <a:defRPr sz="800" baseline="0">
                <a:solidFill>
                  <a:schemeClr val="tx1"/>
                </a:solidFill>
              </a:defRPr>
            </a:lvl1pPr>
          </a:lstStyle>
          <a:p>
            <a:pPr lvl="0"/>
            <a:r>
              <a:rPr lang="en-US" dirty="0" smtClean="0"/>
              <a:t>Click to add footer</a:t>
            </a:r>
            <a:endParaRPr lang="en-US" dirty="0"/>
          </a:p>
        </p:txBody>
      </p:sp>
    </p:spTree>
    <p:extLst>
      <p:ext uri="{BB962C8B-B14F-4D97-AF65-F5344CB8AC3E}">
        <p14:creationId xmlns:p14="http://schemas.microsoft.com/office/powerpoint/2010/main" xmlns="" val="73833843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42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_Two Vertical Columns with Titl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426720"/>
          </a:xfrm>
          <a:prstGeom prst="rect">
            <a:avLst/>
          </a:prstGeom>
        </p:spPr>
      </p:pic>
      <p:sp>
        <p:nvSpPr>
          <p:cNvPr id="3" name="Content Placeholder 2"/>
          <p:cNvSpPr>
            <a:spLocks noGrp="1"/>
          </p:cNvSpPr>
          <p:nvPr>
            <p:ph sz="half" idx="1" hasCustomPrompt="1"/>
          </p:nvPr>
        </p:nvSpPr>
        <p:spPr>
          <a:xfrm>
            <a:off x="557784" y="1554481"/>
            <a:ext cx="3886200" cy="4617720"/>
          </a:xfrm>
        </p:spPr>
        <p:txBody>
          <a:bodyPr/>
          <a:lstStyle>
            <a:lvl1pPr>
              <a:spcBef>
                <a:spcPts val="1500"/>
              </a:spcBef>
              <a:defRPr sz="1800" b="1">
                <a:solidFill>
                  <a:schemeClr val="bg2"/>
                </a:solidFill>
              </a:defRPr>
            </a:lvl1pPr>
            <a:lvl2pPr marL="171450" indent="-165100">
              <a:spcBef>
                <a:spcPts val="600"/>
              </a:spcBef>
              <a:buSzPct val="90000"/>
              <a:buFont typeface="Arial" charset="0"/>
              <a:buChar char="•"/>
              <a:defRPr sz="1600"/>
            </a:lvl2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5001768" y="1554480"/>
            <a:ext cx="3886200" cy="4617721"/>
          </a:xfrm>
        </p:spPr>
        <p:txBody>
          <a:bodyPr/>
          <a:lstStyle>
            <a:lvl1pPr>
              <a:spcBef>
                <a:spcPts val="1500"/>
              </a:spcBef>
              <a:defRPr sz="1800" b="1">
                <a:solidFill>
                  <a:schemeClr val="bg2"/>
                </a:solidFill>
              </a:defRPr>
            </a:lvl1pPr>
            <a:lvl2pPr marL="171450" indent="-165100">
              <a:spcBef>
                <a:spcPts val="600"/>
              </a:spcBef>
              <a:buSzPct val="90000"/>
              <a:buFont typeface="Arial" charset="0"/>
              <a:buChar char="•"/>
              <a:defRPr sz="1600"/>
            </a:lvl2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TextBox 27"/>
          <p:cNvSpPr txBox="1"/>
          <p:nvPr userDrawn="1"/>
        </p:nvSpPr>
        <p:spPr>
          <a:xfrm>
            <a:off x="7949131" y="97952"/>
            <a:ext cx="966269" cy="230832"/>
          </a:xfrm>
          <a:prstGeom prst="rect">
            <a:avLst/>
          </a:prstGeom>
          <a:noFill/>
        </p:spPr>
        <p:txBody>
          <a:bodyPr wrap="square" rtlCol="0">
            <a:spAutoFit/>
          </a:bodyPr>
          <a:lstStyle/>
          <a:p>
            <a:pPr algn="r"/>
            <a:r>
              <a:rPr lang="en-US" sz="900" b="1" dirty="0" smtClean="0">
                <a:solidFill>
                  <a:schemeClr val="bg1"/>
                </a:solidFill>
              </a:rPr>
              <a:t>Confidential</a:t>
            </a:r>
            <a:endParaRPr lang="en-US" sz="900" b="1" dirty="0">
              <a:solidFill>
                <a:schemeClr val="bg1"/>
              </a:solidFill>
            </a:endParaRPr>
          </a:p>
        </p:txBody>
      </p:sp>
      <p:sp>
        <p:nvSpPr>
          <p:cNvPr id="29" name="Title 1"/>
          <p:cNvSpPr>
            <a:spLocks noGrp="1"/>
          </p:cNvSpPr>
          <p:nvPr>
            <p:ph type="title"/>
          </p:nvPr>
        </p:nvSpPr>
        <p:spPr>
          <a:xfrm>
            <a:off x="228601" y="0"/>
            <a:ext cx="7898524" cy="426737"/>
          </a:xfrm>
        </p:spPr>
        <p:txBody>
          <a:bodyPr anchor="b">
            <a:normAutofit/>
          </a:bodyPr>
          <a:lstStyle>
            <a:lvl1pPr>
              <a:defRPr sz="1800" b="1">
                <a:solidFill>
                  <a:schemeClr val="bg1"/>
                </a:solidFill>
              </a:defRPr>
            </a:lvl1pPr>
          </a:lstStyle>
          <a:p>
            <a:r>
              <a:rPr lang="en-US" dirty="0" smtClean="0"/>
              <a:t>Click to edit Master title style</a:t>
            </a:r>
            <a:endParaRPr lang="en-US" dirty="0"/>
          </a:p>
        </p:txBody>
      </p:sp>
      <p:sp>
        <p:nvSpPr>
          <p:cNvPr id="30" name="Slide Number Placeholder 5"/>
          <p:cNvSpPr>
            <a:spLocks noGrp="1"/>
          </p:cNvSpPr>
          <p:nvPr>
            <p:ph type="sldNum" sz="quarter" idx="12"/>
          </p:nvPr>
        </p:nvSpPr>
        <p:spPr>
          <a:xfrm>
            <a:off x="8615830" y="6596072"/>
            <a:ext cx="428325" cy="197557"/>
          </a:xfrm>
        </p:spPr>
        <p:txBody>
          <a:bodyPr/>
          <a:lstStyle>
            <a:lvl1pPr algn="l">
              <a:defRPr>
                <a:solidFill>
                  <a:schemeClr val="tx2"/>
                </a:solidFill>
              </a:defRPr>
            </a:lvl1pPr>
          </a:lstStyle>
          <a:p>
            <a:fld id="{ED68AE78-91BC-A04E-828A-1EACBD0B5D28}" type="slidenum">
              <a:rPr lang="en-US" smtClean="0"/>
              <a:pPr/>
              <a:t>‹#›</a:t>
            </a:fld>
            <a:endParaRPr lang="en-US" dirty="0"/>
          </a:p>
        </p:txBody>
      </p:sp>
      <p:cxnSp>
        <p:nvCxnSpPr>
          <p:cNvPr id="31" name="Straight Connector 30"/>
          <p:cNvCxnSpPr/>
          <p:nvPr userDrawn="1"/>
        </p:nvCxnSpPr>
        <p:spPr>
          <a:xfrm>
            <a:off x="8520815" y="6580306"/>
            <a:ext cx="0" cy="277694"/>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6534807" y="6591343"/>
            <a:ext cx="1865213" cy="186521"/>
          </a:xfrm>
          <a:prstGeom prst="rect">
            <a:avLst/>
          </a:prstGeom>
        </p:spPr>
      </p:pic>
      <p:sp>
        <p:nvSpPr>
          <p:cNvPr id="33" name="Content Placeholder 17"/>
          <p:cNvSpPr>
            <a:spLocks noGrp="1"/>
          </p:cNvSpPr>
          <p:nvPr>
            <p:ph sz="quarter" idx="14" hasCustomPrompt="1"/>
          </p:nvPr>
        </p:nvSpPr>
        <p:spPr>
          <a:xfrm>
            <a:off x="227285" y="6379778"/>
            <a:ext cx="6212508" cy="478221"/>
          </a:xfrm>
        </p:spPr>
        <p:txBody>
          <a:bodyPr bIns="91440" anchor="b">
            <a:normAutofit/>
          </a:bodyPr>
          <a:lstStyle>
            <a:lvl1pPr marL="0" indent="0">
              <a:buNone/>
              <a:defRPr sz="800" baseline="0">
                <a:solidFill>
                  <a:schemeClr val="tx1"/>
                </a:solidFill>
              </a:defRPr>
            </a:lvl1pPr>
          </a:lstStyle>
          <a:p>
            <a:pPr lvl="0"/>
            <a:r>
              <a:rPr lang="en-US" dirty="0" smtClean="0"/>
              <a:t>Click to add footer</a:t>
            </a:r>
            <a:endParaRPr lang="en-US" dirty="0"/>
          </a:p>
        </p:txBody>
      </p:sp>
      <p:sp>
        <p:nvSpPr>
          <p:cNvPr id="11" name="Content Placeholder 17"/>
          <p:cNvSpPr>
            <a:spLocks noGrp="1"/>
          </p:cNvSpPr>
          <p:nvPr>
            <p:ph sz="quarter" idx="15" hasCustomPrompt="1"/>
          </p:nvPr>
        </p:nvSpPr>
        <p:spPr>
          <a:xfrm>
            <a:off x="557784" y="640080"/>
            <a:ext cx="8330184" cy="849776"/>
          </a:xfrm>
        </p:spPr>
        <p:txBody>
          <a:bodyPr bIns="91440" anchor="t">
            <a:noAutofit/>
          </a:bodyPr>
          <a:lstStyle>
            <a:lvl1pPr marL="0" indent="0" algn="ctr">
              <a:buNone/>
              <a:defRPr sz="2200" b="1" baseline="0">
                <a:solidFill>
                  <a:schemeClr val="bg2"/>
                </a:solidFill>
              </a:defRPr>
            </a:lvl1pPr>
          </a:lstStyle>
          <a:p>
            <a:pPr lvl="0"/>
            <a:r>
              <a:rPr lang="en-US" dirty="0" smtClean="0"/>
              <a:t>Title</a:t>
            </a:r>
            <a:endParaRPr lang="en-US" dirty="0"/>
          </a:p>
        </p:txBody>
      </p:sp>
    </p:spTree>
    <p:extLst>
      <p:ext uri="{BB962C8B-B14F-4D97-AF65-F5344CB8AC3E}">
        <p14:creationId xmlns:p14="http://schemas.microsoft.com/office/powerpoint/2010/main" xmlns="" val="12048912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42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_Two Vertical Column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426720"/>
          </a:xfrm>
          <a:prstGeom prst="rect">
            <a:avLst/>
          </a:prstGeom>
        </p:spPr>
      </p:pic>
      <p:sp>
        <p:nvSpPr>
          <p:cNvPr id="3" name="Content Placeholder 2"/>
          <p:cNvSpPr>
            <a:spLocks noGrp="1"/>
          </p:cNvSpPr>
          <p:nvPr>
            <p:ph sz="half" idx="1" hasCustomPrompt="1"/>
          </p:nvPr>
        </p:nvSpPr>
        <p:spPr>
          <a:xfrm>
            <a:off x="227286" y="524688"/>
            <a:ext cx="4236983" cy="5855091"/>
          </a:xfrm>
        </p:spPr>
        <p:txBody>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78417" y="524688"/>
            <a:ext cx="4236983" cy="5855091"/>
          </a:xfrm>
        </p:spPr>
        <p:txBody>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TextBox 27"/>
          <p:cNvSpPr txBox="1"/>
          <p:nvPr userDrawn="1"/>
        </p:nvSpPr>
        <p:spPr>
          <a:xfrm>
            <a:off x="7949131" y="97952"/>
            <a:ext cx="966269" cy="230832"/>
          </a:xfrm>
          <a:prstGeom prst="rect">
            <a:avLst/>
          </a:prstGeom>
          <a:noFill/>
        </p:spPr>
        <p:txBody>
          <a:bodyPr wrap="square" rtlCol="0">
            <a:spAutoFit/>
          </a:bodyPr>
          <a:lstStyle/>
          <a:p>
            <a:pPr algn="r"/>
            <a:r>
              <a:rPr lang="en-US" sz="900" b="1" dirty="0" smtClean="0">
                <a:solidFill>
                  <a:schemeClr val="bg1"/>
                </a:solidFill>
              </a:rPr>
              <a:t>Confidential</a:t>
            </a:r>
            <a:endParaRPr lang="en-US" sz="900" b="1" dirty="0">
              <a:solidFill>
                <a:schemeClr val="bg1"/>
              </a:solidFill>
            </a:endParaRPr>
          </a:p>
        </p:txBody>
      </p:sp>
      <p:sp>
        <p:nvSpPr>
          <p:cNvPr id="29" name="Title 1"/>
          <p:cNvSpPr>
            <a:spLocks noGrp="1"/>
          </p:cNvSpPr>
          <p:nvPr>
            <p:ph type="title"/>
          </p:nvPr>
        </p:nvSpPr>
        <p:spPr>
          <a:xfrm>
            <a:off x="228601" y="0"/>
            <a:ext cx="7898524" cy="426737"/>
          </a:xfrm>
        </p:spPr>
        <p:txBody>
          <a:bodyPr anchor="b">
            <a:normAutofit/>
          </a:bodyPr>
          <a:lstStyle>
            <a:lvl1pPr>
              <a:defRPr sz="1800" b="1">
                <a:solidFill>
                  <a:schemeClr val="bg1"/>
                </a:solidFill>
              </a:defRPr>
            </a:lvl1pPr>
          </a:lstStyle>
          <a:p>
            <a:r>
              <a:rPr lang="en-US" dirty="0" smtClean="0"/>
              <a:t>Click to edit Master title style</a:t>
            </a:r>
            <a:endParaRPr lang="en-US" dirty="0"/>
          </a:p>
        </p:txBody>
      </p:sp>
      <p:sp>
        <p:nvSpPr>
          <p:cNvPr id="30" name="Slide Number Placeholder 5"/>
          <p:cNvSpPr>
            <a:spLocks noGrp="1"/>
          </p:cNvSpPr>
          <p:nvPr>
            <p:ph type="sldNum" sz="quarter" idx="12"/>
          </p:nvPr>
        </p:nvSpPr>
        <p:spPr>
          <a:xfrm>
            <a:off x="8615830" y="6596072"/>
            <a:ext cx="428325" cy="197557"/>
          </a:xfrm>
        </p:spPr>
        <p:txBody>
          <a:bodyPr/>
          <a:lstStyle>
            <a:lvl1pPr algn="l">
              <a:defRPr>
                <a:solidFill>
                  <a:schemeClr val="tx2"/>
                </a:solidFill>
              </a:defRPr>
            </a:lvl1pPr>
          </a:lstStyle>
          <a:p>
            <a:fld id="{ED68AE78-91BC-A04E-828A-1EACBD0B5D28}" type="slidenum">
              <a:rPr lang="en-US" smtClean="0"/>
              <a:pPr/>
              <a:t>‹#›</a:t>
            </a:fld>
            <a:endParaRPr lang="en-US" dirty="0"/>
          </a:p>
        </p:txBody>
      </p:sp>
      <p:cxnSp>
        <p:nvCxnSpPr>
          <p:cNvPr id="31" name="Straight Connector 30"/>
          <p:cNvCxnSpPr/>
          <p:nvPr userDrawn="1"/>
        </p:nvCxnSpPr>
        <p:spPr>
          <a:xfrm>
            <a:off x="8520815" y="6580306"/>
            <a:ext cx="0" cy="277694"/>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6534807" y="6591343"/>
            <a:ext cx="1865213" cy="186521"/>
          </a:xfrm>
          <a:prstGeom prst="rect">
            <a:avLst/>
          </a:prstGeom>
        </p:spPr>
      </p:pic>
      <p:sp>
        <p:nvSpPr>
          <p:cNvPr id="33" name="Content Placeholder 17"/>
          <p:cNvSpPr>
            <a:spLocks noGrp="1"/>
          </p:cNvSpPr>
          <p:nvPr>
            <p:ph sz="quarter" idx="14" hasCustomPrompt="1"/>
          </p:nvPr>
        </p:nvSpPr>
        <p:spPr>
          <a:xfrm>
            <a:off x="227285" y="6379778"/>
            <a:ext cx="6102150" cy="478221"/>
          </a:xfrm>
        </p:spPr>
        <p:txBody>
          <a:bodyPr bIns="91440" anchor="b">
            <a:normAutofit/>
          </a:bodyPr>
          <a:lstStyle>
            <a:lvl1pPr marL="0" indent="0">
              <a:buNone/>
              <a:defRPr sz="800" baseline="0">
                <a:solidFill>
                  <a:schemeClr val="tx1"/>
                </a:solidFill>
              </a:defRPr>
            </a:lvl1pPr>
          </a:lstStyle>
          <a:p>
            <a:pPr lvl="0"/>
            <a:r>
              <a:rPr lang="en-US" dirty="0" smtClean="0"/>
              <a:t>Click to add footer</a:t>
            </a:r>
            <a:endParaRPr lang="en-US" dirty="0"/>
          </a:p>
        </p:txBody>
      </p:sp>
    </p:spTree>
    <p:extLst/>
  </p:cSld>
  <p:clrMapOvr>
    <a:masterClrMapping/>
  </p:clrMapOvr>
  <p:extLst mod="1">
    <p:ext uri="{DCECCB84-F9BA-43D5-87BE-67443E8EF086}">
      <p15:sldGuideLst xmlns="" xmlns:p15="http://schemas.microsoft.com/office/powerpoint/2012/main">
        <p15:guide id="1" orient="horz" pos="424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_Two Vertical Column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27286" y="525572"/>
            <a:ext cx="4236983" cy="5854207"/>
          </a:xfrm>
        </p:spPr>
        <p:txBody>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78417" y="525572"/>
            <a:ext cx="4236983" cy="5854207"/>
          </a:xfrm>
        </p:spPr>
        <p:txBody>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p:cNvPicPr>
            <a:picLocks noChangeAspect="1"/>
          </p:cNvPicPr>
          <p:nvPr userDrawn="1"/>
        </p:nvPicPr>
        <p:blipFill>
          <a:blip r:embed="rId2">
            <a:alphaModFix amt="50000"/>
            <a:extLst>
              <a:ext uri="{28A0092B-C50C-407E-A947-70E740481C1C}">
                <a14:useLocalDpi xmlns:a14="http://schemas.microsoft.com/office/drawing/2010/main" xmlns="" val="0"/>
              </a:ext>
            </a:extLst>
          </a:blip>
          <a:stretch>
            <a:fillRect/>
          </a:stretch>
        </p:blipFill>
        <p:spPr>
          <a:xfrm>
            <a:off x="8915400" y="1"/>
            <a:ext cx="423588" cy="423588"/>
          </a:xfrm>
          <a:prstGeom prst="rect">
            <a:avLst/>
          </a:prstGeom>
        </p:spPr>
      </p:pic>
      <p:sp>
        <p:nvSpPr>
          <p:cNvPr id="15" name="TextBox 14"/>
          <p:cNvSpPr txBox="1"/>
          <p:nvPr userDrawn="1"/>
        </p:nvSpPr>
        <p:spPr>
          <a:xfrm>
            <a:off x="7949131" y="101984"/>
            <a:ext cx="966269" cy="230832"/>
          </a:xfrm>
          <a:prstGeom prst="rect">
            <a:avLst/>
          </a:prstGeom>
          <a:noFill/>
        </p:spPr>
        <p:txBody>
          <a:bodyPr wrap="square" rtlCol="0">
            <a:spAutoFit/>
          </a:bodyPr>
          <a:lstStyle/>
          <a:p>
            <a:pPr algn="r"/>
            <a:r>
              <a:rPr lang="en-US" sz="900" b="1" dirty="0" smtClean="0">
                <a:solidFill>
                  <a:schemeClr val="tx2"/>
                </a:solidFill>
              </a:rPr>
              <a:t>Confidential</a:t>
            </a:r>
            <a:endParaRPr lang="en-US" sz="900" b="1" dirty="0">
              <a:solidFill>
                <a:schemeClr val="tx2"/>
              </a:solidFill>
            </a:endParaRPr>
          </a:p>
        </p:txBody>
      </p:sp>
      <p:sp>
        <p:nvSpPr>
          <p:cNvPr id="16" name="Title 1"/>
          <p:cNvSpPr>
            <a:spLocks noGrp="1"/>
          </p:cNvSpPr>
          <p:nvPr>
            <p:ph type="title"/>
          </p:nvPr>
        </p:nvSpPr>
        <p:spPr>
          <a:xfrm>
            <a:off x="228600" y="0"/>
            <a:ext cx="7898525" cy="426737"/>
          </a:xfrm>
        </p:spPr>
        <p:txBody>
          <a:bodyPr anchor="b">
            <a:normAutofit/>
          </a:bodyPr>
          <a:lstStyle>
            <a:lvl1pPr>
              <a:defRPr sz="1800" b="1">
                <a:solidFill>
                  <a:schemeClr val="bg2"/>
                </a:solidFill>
              </a:defRPr>
            </a:lvl1pPr>
          </a:lstStyle>
          <a:p>
            <a:r>
              <a:rPr lang="en-US" dirty="0" smtClean="0"/>
              <a:t>Click to edit Master title style</a:t>
            </a:r>
            <a:endParaRPr lang="en-US" dirty="0"/>
          </a:p>
        </p:txBody>
      </p:sp>
      <p:sp>
        <p:nvSpPr>
          <p:cNvPr id="18" name="Slide Number Placeholder 5"/>
          <p:cNvSpPr>
            <a:spLocks noGrp="1"/>
          </p:cNvSpPr>
          <p:nvPr>
            <p:ph type="sldNum" sz="quarter" idx="12"/>
          </p:nvPr>
        </p:nvSpPr>
        <p:spPr>
          <a:xfrm>
            <a:off x="8615830" y="6596072"/>
            <a:ext cx="428325" cy="197557"/>
          </a:xfrm>
        </p:spPr>
        <p:txBody>
          <a:bodyPr/>
          <a:lstStyle>
            <a:lvl1pPr algn="l">
              <a:defRPr>
                <a:solidFill>
                  <a:schemeClr val="tx2"/>
                </a:solidFill>
              </a:defRPr>
            </a:lvl1pPr>
          </a:lstStyle>
          <a:p>
            <a:fld id="{ED68AE78-91BC-A04E-828A-1EACBD0B5D28}" type="slidenum">
              <a:rPr lang="en-US" smtClean="0"/>
              <a:pPr/>
              <a:t>‹#›</a:t>
            </a:fld>
            <a:endParaRPr lang="en-US" dirty="0"/>
          </a:p>
        </p:txBody>
      </p:sp>
      <p:cxnSp>
        <p:nvCxnSpPr>
          <p:cNvPr id="28" name="Straight Connector 27"/>
          <p:cNvCxnSpPr/>
          <p:nvPr userDrawn="1"/>
        </p:nvCxnSpPr>
        <p:spPr>
          <a:xfrm>
            <a:off x="8520815" y="6580306"/>
            <a:ext cx="0" cy="277694"/>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6534807" y="6591343"/>
            <a:ext cx="1865213" cy="186521"/>
          </a:xfrm>
          <a:prstGeom prst="rect">
            <a:avLst/>
          </a:prstGeom>
        </p:spPr>
      </p:pic>
      <p:sp>
        <p:nvSpPr>
          <p:cNvPr id="30" name="Content Placeholder 17"/>
          <p:cNvSpPr>
            <a:spLocks noGrp="1"/>
          </p:cNvSpPr>
          <p:nvPr>
            <p:ph sz="quarter" idx="14" hasCustomPrompt="1"/>
          </p:nvPr>
        </p:nvSpPr>
        <p:spPr>
          <a:xfrm>
            <a:off x="227285" y="6379778"/>
            <a:ext cx="6102150" cy="478221"/>
          </a:xfrm>
        </p:spPr>
        <p:txBody>
          <a:bodyPr bIns="91440" anchor="b">
            <a:normAutofit/>
          </a:bodyPr>
          <a:lstStyle>
            <a:lvl1pPr marL="0" indent="0">
              <a:buNone/>
              <a:defRPr sz="800" baseline="0">
                <a:solidFill>
                  <a:schemeClr val="tx1"/>
                </a:solidFill>
              </a:defRPr>
            </a:lvl1pPr>
          </a:lstStyle>
          <a:p>
            <a:pPr lvl="0"/>
            <a:r>
              <a:rPr lang="en-US" dirty="0" smtClean="0"/>
              <a:t>Click to add footer</a:t>
            </a:r>
            <a:endParaRPr lang="en-US" dirty="0"/>
          </a:p>
        </p:txBody>
      </p:sp>
    </p:spTree>
    <p:extLst>
      <p:ext uri="{BB962C8B-B14F-4D97-AF65-F5344CB8AC3E}">
        <p14:creationId xmlns:p14="http://schemas.microsoft.com/office/powerpoint/2010/main" xmlns="" val="1094033678"/>
      </p:ext>
    </p:extLst>
  </p:cSld>
  <p:clrMapOvr>
    <a:masterClrMapping/>
  </p:clrMapOvr>
  <p:extLst mod="1">
    <p:ext uri="{DCECCB84-F9BA-43D5-87BE-67443E8EF086}">
      <p15:sldGuideLst xmlns="" xmlns:p15="http://schemas.microsoft.com/office/powerpoint/2012/main">
        <p15:guide id="1" orient="horz" pos="4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_Two Horizontal Column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426720"/>
          </a:xfrm>
          <a:prstGeom prst="rect">
            <a:avLst/>
          </a:prstGeom>
        </p:spPr>
      </p:pic>
      <p:sp>
        <p:nvSpPr>
          <p:cNvPr id="3" name="Content Placeholder 2"/>
          <p:cNvSpPr>
            <a:spLocks noGrp="1"/>
          </p:cNvSpPr>
          <p:nvPr>
            <p:ph sz="half" idx="1" hasCustomPrompt="1"/>
          </p:nvPr>
        </p:nvSpPr>
        <p:spPr>
          <a:xfrm>
            <a:off x="227286" y="524688"/>
            <a:ext cx="8688114" cy="2734979"/>
          </a:xfrm>
        </p:spPr>
        <p:txBody>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227285" y="3448896"/>
            <a:ext cx="8688115" cy="2734995"/>
          </a:xfrm>
        </p:spPr>
        <p:txBody>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TextBox 27"/>
          <p:cNvSpPr txBox="1"/>
          <p:nvPr userDrawn="1"/>
        </p:nvSpPr>
        <p:spPr>
          <a:xfrm>
            <a:off x="7949131" y="97952"/>
            <a:ext cx="966269" cy="230832"/>
          </a:xfrm>
          <a:prstGeom prst="rect">
            <a:avLst/>
          </a:prstGeom>
          <a:noFill/>
        </p:spPr>
        <p:txBody>
          <a:bodyPr wrap="square" rtlCol="0">
            <a:spAutoFit/>
          </a:bodyPr>
          <a:lstStyle/>
          <a:p>
            <a:pPr algn="r"/>
            <a:r>
              <a:rPr lang="en-US" sz="900" b="1" dirty="0" smtClean="0">
                <a:solidFill>
                  <a:schemeClr val="bg1"/>
                </a:solidFill>
              </a:rPr>
              <a:t>Confidential</a:t>
            </a:r>
            <a:endParaRPr lang="en-US" sz="900" b="1" dirty="0">
              <a:solidFill>
                <a:schemeClr val="bg1"/>
              </a:solidFill>
            </a:endParaRPr>
          </a:p>
        </p:txBody>
      </p:sp>
      <p:sp>
        <p:nvSpPr>
          <p:cNvPr id="29" name="Title 1"/>
          <p:cNvSpPr>
            <a:spLocks noGrp="1"/>
          </p:cNvSpPr>
          <p:nvPr>
            <p:ph type="title"/>
          </p:nvPr>
        </p:nvSpPr>
        <p:spPr>
          <a:xfrm>
            <a:off x="228601" y="0"/>
            <a:ext cx="7898524" cy="426737"/>
          </a:xfrm>
        </p:spPr>
        <p:txBody>
          <a:bodyPr anchor="b">
            <a:normAutofit/>
          </a:bodyPr>
          <a:lstStyle>
            <a:lvl1pPr>
              <a:defRPr sz="1800" b="1">
                <a:solidFill>
                  <a:schemeClr val="bg1"/>
                </a:solidFill>
              </a:defRPr>
            </a:lvl1pPr>
          </a:lstStyle>
          <a:p>
            <a:r>
              <a:rPr lang="en-US" dirty="0" smtClean="0"/>
              <a:t>Click to edit Master title style</a:t>
            </a:r>
            <a:endParaRPr lang="en-US" dirty="0"/>
          </a:p>
        </p:txBody>
      </p:sp>
      <p:sp>
        <p:nvSpPr>
          <p:cNvPr id="30" name="Slide Number Placeholder 5"/>
          <p:cNvSpPr>
            <a:spLocks noGrp="1"/>
          </p:cNvSpPr>
          <p:nvPr>
            <p:ph type="sldNum" sz="quarter" idx="12"/>
          </p:nvPr>
        </p:nvSpPr>
        <p:spPr>
          <a:xfrm>
            <a:off x="8615830" y="6596072"/>
            <a:ext cx="428325" cy="197557"/>
          </a:xfrm>
        </p:spPr>
        <p:txBody>
          <a:bodyPr/>
          <a:lstStyle>
            <a:lvl1pPr algn="l">
              <a:defRPr>
                <a:solidFill>
                  <a:schemeClr val="tx2"/>
                </a:solidFill>
              </a:defRPr>
            </a:lvl1pPr>
          </a:lstStyle>
          <a:p>
            <a:fld id="{ED68AE78-91BC-A04E-828A-1EACBD0B5D28}" type="slidenum">
              <a:rPr lang="en-US" smtClean="0"/>
              <a:pPr/>
              <a:t>‹#›</a:t>
            </a:fld>
            <a:endParaRPr lang="en-US" dirty="0"/>
          </a:p>
        </p:txBody>
      </p:sp>
      <p:cxnSp>
        <p:nvCxnSpPr>
          <p:cNvPr id="31" name="Straight Connector 30"/>
          <p:cNvCxnSpPr/>
          <p:nvPr userDrawn="1"/>
        </p:nvCxnSpPr>
        <p:spPr>
          <a:xfrm>
            <a:off x="8520815" y="6580306"/>
            <a:ext cx="0" cy="277694"/>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6534807" y="6591343"/>
            <a:ext cx="1865213" cy="186521"/>
          </a:xfrm>
          <a:prstGeom prst="rect">
            <a:avLst/>
          </a:prstGeom>
        </p:spPr>
      </p:pic>
      <p:sp>
        <p:nvSpPr>
          <p:cNvPr id="33" name="Content Placeholder 17"/>
          <p:cNvSpPr>
            <a:spLocks noGrp="1"/>
          </p:cNvSpPr>
          <p:nvPr>
            <p:ph sz="quarter" idx="14" hasCustomPrompt="1"/>
          </p:nvPr>
        </p:nvSpPr>
        <p:spPr>
          <a:xfrm>
            <a:off x="227285" y="6379778"/>
            <a:ext cx="6102150" cy="478221"/>
          </a:xfrm>
        </p:spPr>
        <p:txBody>
          <a:bodyPr bIns="91440" anchor="b">
            <a:normAutofit/>
          </a:bodyPr>
          <a:lstStyle>
            <a:lvl1pPr marL="0" indent="0">
              <a:buNone/>
              <a:defRPr sz="800" baseline="0">
                <a:solidFill>
                  <a:schemeClr val="tx1"/>
                </a:solidFill>
              </a:defRPr>
            </a:lvl1pPr>
          </a:lstStyle>
          <a:p>
            <a:pPr lvl="0"/>
            <a:r>
              <a:rPr lang="en-US" dirty="0" smtClean="0"/>
              <a:t>Click to add footer</a:t>
            </a:r>
            <a:endParaRPr lang="en-US" dirty="0"/>
          </a:p>
        </p:txBody>
      </p:sp>
    </p:spTree>
    <p:extLst>
      <p:ext uri="{BB962C8B-B14F-4D97-AF65-F5344CB8AC3E}">
        <p14:creationId xmlns:p14="http://schemas.microsoft.com/office/powerpoint/2010/main" xmlns="" val="563171780"/>
      </p:ext>
    </p:extLst>
  </p:cSld>
  <p:clrMapOvr>
    <a:masterClrMapping/>
  </p:clrMapOvr>
  <p:extLst mod="1">
    <p:ext uri="{DCECCB84-F9BA-43D5-87BE-67443E8EF086}">
      <p15:sldGuideLst xmlns="" xmlns:p15="http://schemas.microsoft.com/office/powerpoint/2012/main">
        <p15:guide id="1" orient="horz" pos="424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_Two Horizontal Column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alphaModFix amt="50000"/>
            <a:extLst>
              <a:ext uri="{28A0092B-C50C-407E-A947-70E740481C1C}">
                <a14:useLocalDpi xmlns:a14="http://schemas.microsoft.com/office/drawing/2010/main" xmlns="" val="0"/>
              </a:ext>
            </a:extLst>
          </a:blip>
          <a:stretch>
            <a:fillRect/>
          </a:stretch>
        </p:blipFill>
        <p:spPr>
          <a:xfrm>
            <a:off x="8915400" y="1"/>
            <a:ext cx="423588" cy="423588"/>
          </a:xfrm>
          <a:prstGeom prst="rect">
            <a:avLst/>
          </a:prstGeom>
        </p:spPr>
      </p:pic>
      <p:sp>
        <p:nvSpPr>
          <p:cNvPr id="15" name="TextBox 14"/>
          <p:cNvSpPr txBox="1"/>
          <p:nvPr userDrawn="1"/>
        </p:nvSpPr>
        <p:spPr>
          <a:xfrm>
            <a:off x="7949131" y="101984"/>
            <a:ext cx="966269" cy="230832"/>
          </a:xfrm>
          <a:prstGeom prst="rect">
            <a:avLst/>
          </a:prstGeom>
          <a:noFill/>
        </p:spPr>
        <p:txBody>
          <a:bodyPr wrap="square" rtlCol="0">
            <a:spAutoFit/>
          </a:bodyPr>
          <a:lstStyle/>
          <a:p>
            <a:pPr algn="r"/>
            <a:r>
              <a:rPr lang="en-US" sz="900" b="1" dirty="0" smtClean="0">
                <a:solidFill>
                  <a:schemeClr val="tx2"/>
                </a:solidFill>
              </a:rPr>
              <a:t>Confidential</a:t>
            </a:r>
            <a:endParaRPr lang="en-US" sz="900" b="1" dirty="0">
              <a:solidFill>
                <a:schemeClr val="tx2"/>
              </a:solidFill>
            </a:endParaRPr>
          </a:p>
        </p:txBody>
      </p:sp>
      <p:sp>
        <p:nvSpPr>
          <p:cNvPr id="16" name="Title 1"/>
          <p:cNvSpPr>
            <a:spLocks noGrp="1"/>
          </p:cNvSpPr>
          <p:nvPr>
            <p:ph type="title"/>
          </p:nvPr>
        </p:nvSpPr>
        <p:spPr>
          <a:xfrm>
            <a:off x="228600" y="0"/>
            <a:ext cx="7898525" cy="426737"/>
          </a:xfrm>
        </p:spPr>
        <p:txBody>
          <a:bodyPr anchor="b">
            <a:normAutofit/>
          </a:bodyPr>
          <a:lstStyle>
            <a:lvl1pPr>
              <a:defRPr sz="1800" b="1">
                <a:solidFill>
                  <a:schemeClr val="bg2"/>
                </a:solidFill>
              </a:defRPr>
            </a:lvl1pPr>
          </a:lstStyle>
          <a:p>
            <a:r>
              <a:rPr lang="en-US" dirty="0" smtClean="0"/>
              <a:t>Click to edit Master title style</a:t>
            </a:r>
            <a:endParaRPr lang="en-US" dirty="0"/>
          </a:p>
        </p:txBody>
      </p:sp>
      <p:sp>
        <p:nvSpPr>
          <p:cNvPr id="18" name="Slide Number Placeholder 5"/>
          <p:cNvSpPr>
            <a:spLocks noGrp="1"/>
          </p:cNvSpPr>
          <p:nvPr>
            <p:ph type="sldNum" sz="quarter" idx="12"/>
          </p:nvPr>
        </p:nvSpPr>
        <p:spPr>
          <a:xfrm>
            <a:off x="8615830" y="6596072"/>
            <a:ext cx="428325" cy="197557"/>
          </a:xfrm>
        </p:spPr>
        <p:txBody>
          <a:bodyPr/>
          <a:lstStyle>
            <a:lvl1pPr algn="l">
              <a:defRPr>
                <a:solidFill>
                  <a:schemeClr val="tx2"/>
                </a:solidFill>
              </a:defRPr>
            </a:lvl1pPr>
          </a:lstStyle>
          <a:p>
            <a:fld id="{ED68AE78-91BC-A04E-828A-1EACBD0B5D28}" type="slidenum">
              <a:rPr lang="en-US" smtClean="0"/>
              <a:pPr/>
              <a:t>‹#›</a:t>
            </a:fld>
            <a:endParaRPr lang="en-US" dirty="0"/>
          </a:p>
        </p:txBody>
      </p:sp>
      <p:cxnSp>
        <p:nvCxnSpPr>
          <p:cNvPr id="28" name="Straight Connector 27"/>
          <p:cNvCxnSpPr/>
          <p:nvPr userDrawn="1"/>
        </p:nvCxnSpPr>
        <p:spPr>
          <a:xfrm>
            <a:off x="8520815" y="6580306"/>
            <a:ext cx="0" cy="277694"/>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6534807" y="6591343"/>
            <a:ext cx="1865213" cy="186521"/>
          </a:xfrm>
          <a:prstGeom prst="rect">
            <a:avLst/>
          </a:prstGeom>
        </p:spPr>
      </p:pic>
      <p:sp>
        <p:nvSpPr>
          <p:cNvPr id="30" name="Content Placeholder 17"/>
          <p:cNvSpPr>
            <a:spLocks noGrp="1"/>
          </p:cNvSpPr>
          <p:nvPr>
            <p:ph sz="quarter" idx="14" hasCustomPrompt="1"/>
          </p:nvPr>
        </p:nvSpPr>
        <p:spPr>
          <a:xfrm>
            <a:off x="227285" y="6379778"/>
            <a:ext cx="6102150" cy="478221"/>
          </a:xfrm>
        </p:spPr>
        <p:txBody>
          <a:bodyPr bIns="91440" anchor="b">
            <a:normAutofit/>
          </a:bodyPr>
          <a:lstStyle>
            <a:lvl1pPr marL="0" indent="0">
              <a:buNone/>
              <a:defRPr sz="800" baseline="0">
                <a:solidFill>
                  <a:schemeClr val="tx1"/>
                </a:solidFill>
              </a:defRPr>
            </a:lvl1pPr>
          </a:lstStyle>
          <a:p>
            <a:pPr lvl="0"/>
            <a:r>
              <a:rPr lang="en-US" dirty="0" smtClean="0"/>
              <a:t>Click to add footer</a:t>
            </a:r>
            <a:endParaRPr lang="en-US" dirty="0"/>
          </a:p>
        </p:txBody>
      </p:sp>
      <p:sp>
        <p:nvSpPr>
          <p:cNvPr id="11" name="Content Placeholder 2"/>
          <p:cNvSpPr>
            <a:spLocks noGrp="1"/>
          </p:cNvSpPr>
          <p:nvPr>
            <p:ph sz="half" idx="1" hasCustomPrompt="1"/>
          </p:nvPr>
        </p:nvSpPr>
        <p:spPr>
          <a:xfrm>
            <a:off x="227286" y="524688"/>
            <a:ext cx="8688114" cy="2734979"/>
          </a:xfrm>
        </p:spPr>
        <p:txBody>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2" hasCustomPrompt="1"/>
          </p:nvPr>
        </p:nvSpPr>
        <p:spPr>
          <a:xfrm>
            <a:off x="227285" y="3448896"/>
            <a:ext cx="8688115" cy="2734995"/>
          </a:xfrm>
        </p:spPr>
        <p:txBody>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109679904"/>
      </p:ext>
    </p:extLst>
  </p:cSld>
  <p:clrMapOvr>
    <a:masterClrMapping/>
  </p:clrMapOvr>
  <p:extLst mod="1">
    <p:ext uri="{DCECCB84-F9BA-43D5-87BE-67443E8EF086}">
      <p15:sldGuideLst xmlns="" xmlns:p15="http://schemas.microsoft.com/office/powerpoint/2012/main">
        <p15:guide id="1" orient="horz" pos="424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FC3287-4380-6745-8F14-08F95C0720B4}" type="slidenum">
              <a:rPr lang="en-US" smtClean="0"/>
              <a:pPr/>
              <a:t>‹#›</a:t>
            </a:fld>
            <a:endParaRPr lang="en-US"/>
          </a:p>
        </p:txBody>
      </p:sp>
    </p:spTree>
    <p:extLst>
      <p:ext uri="{BB962C8B-B14F-4D97-AF65-F5344CB8AC3E}">
        <p14:creationId xmlns:p14="http://schemas.microsoft.com/office/powerpoint/2010/main" xmlns="" val="1377478819"/>
      </p:ext>
    </p:extLst>
  </p:cSld>
  <p:clrMap bg1="lt1" tx1="dk1" bg2="lt2" tx2="dk2" accent1="accent1" accent2="accent2" accent3="accent3" accent4="accent4" accent5="accent5" accent6="accent6" hlink="hlink" folHlink="folHlink"/>
  <p:sldLayoutIdLst>
    <p:sldLayoutId id="2147483675" r:id="rId1"/>
    <p:sldLayoutId id="2147483682" r:id="rId2"/>
    <p:sldLayoutId id="2147483672" r:id="rId3"/>
    <p:sldLayoutId id="2147483676" r:id="rId4"/>
    <p:sldLayoutId id="2147483664" r:id="rId5"/>
    <p:sldLayoutId id="2147483686" r:id="rId6"/>
    <p:sldLayoutId id="2147483677" r:id="rId7"/>
    <p:sldLayoutId id="2147483684" r:id="rId8"/>
    <p:sldLayoutId id="2147483683" r:id="rId9"/>
    <p:sldLayoutId id="2147483663" r:id="rId10"/>
    <p:sldLayoutId id="2147483665" r:id="rId11"/>
    <p:sldLayoutId id="2147483678" r:id="rId12"/>
    <p:sldLayoutId id="2147483666" r:id="rId13"/>
    <p:sldLayoutId id="2147483679" r:id="rId14"/>
    <p:sldLayoutId id="2147483667" r:id="rId15"/>
    <p:sldLayoutId id="2147483668" r:id="rId16"/>
    <p:sldLayoutId id="2147483680" r:id="rId17"/>
    <p:sldLayoutId id="2147483681" r:id="rId18"/>
    <p:sldLayoutId id="2147483685" r:id="rId19"/>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Clr>
          <a:schemeClr val="bg2"/>
        </a:buClr>
        <a:buFont typeface="Arial" panose="020B0604020202020204" pitchFamily="34" charset="0"/>
        <a:buNone/>
        <a:tabLst/>
        <a:defRPr sz="1600" kern="1200">
          <a:solidFill>
            <a:schemeClr val="tx1"/>
          </a:solidFill>
          <a:latin typeface="+mn-lt"/>
          <a:ea typeface="+mn-ea"/>
          <a:cs typeface="+mn-cs"/>
        </a:defRPr>
      </a:lvl1pPr>
      <a:lvl2pPr marL="171450" indent="-165100" algn="l" defTabSz="914400" rtl="0" eaLnBrk="1" latinLnBrk="0" hangingPunct="1">
        <a:lnSpc>
          <a:spcPct val="100000"/>
        </a:lnSpc>
        <a:spcBef>
          <a:spcPts val="300"/>
        </a:spcBef>
        <a:buClr>
          <a:schemeClr val="bg2"/>
        </a:buClr>
        <a:buSzPct val="80000"/>
        <a:buFont typeface="ArialUnicodeMS" charset="0"/>
        <a:buChar char="￮"/>
        <a:tabLst/>
        <a:defRPr sz="1400" kern="1200">
          <a:solidFill>
            <a:schemeClr val="tx1"/>
          </a:solidFill>
          <a:latin typeface="+mn-lt"/>
          <a:ea typeface="+mn-ea"/>
          <a:cs typeface="+mn-cs"/>
        </a:defRPr>
      </a:lvl2pPr>
      <a:lvl3pPr marL="288925" indent="-117475" algn="l" defTabSz="914400" rtl="0" eaLnBrk="1" latinLnBrk="0" hangingPunct="1">
        <a:lnSpc>
          <a:spcPct val="100000"/>
        </a:lnSpc>
        <a:spcBef>
          <a:spcPts val="300"/>
        </a:spcBef>
        <a:buClr>
          <a:schemeClr val="bg2"/>
        </a:buClr>
        <a:buFont typeface="Arial" panose="020B0604020202020204" pitchFamily="34" charset="0"/>
        <a:buChar char="•"/>
        <a:tabLst/>
        <a:defRPr sz="1200" kern="1200">
          <a:solidFill>
            <a:schemeClr val="tx1"/>
          </a:solidFill>
          <a:latin typeface="+mn-lt"/>
          <a:ea typeface="+mn-ea"/>
          <a:cs typeface="+mn-cs"/>
        </a:defRPr>
      </a:lvl3pPr>
      <a:lvl4pPr marL="406400" indent="-117475" algn="l" defTabSz="914400" rtl="0" eaLnBrk="1" latinLnBrk="0" hangingPunct="1">
        <a:lnSpc>
          <a:spcPct val="100000"/>
        </a:lnSpc>
        <a:spcBef>
          <a:spcPts val="300"/>
        </a:spcBef>
        <a:buClr>
          <a:schemeClr val="bg2"/>
        </a:buClr>
        <a:buSzPct val="80000"/>
        <a:buFont typeface="ArialUnicodeMS" charset="0"/>
        <a:buChar char="￮"/>
        <a:tabLst/>
        <a:defRPr sz="1200" kern="1200">
          <a:solidFill>
            <a:schemeClr val="tx1"/>
          </a:solidFill>
          <a:latin typeface="+mn-lt"/>
          <a:ea typeface="+mn-ea"/>
          <a:cs typeface="+mn-cs"/>
        </a:defRPr>
      </a:lvl4pPr>
      <a:lvl5pPr marL="515938" indent="-109538" algn="l" defTabSz="914400" rtl="0" eaLnBrk="1" latinLnBrk="0" hangingPunct="1">
        <a:lnSpc>
          <a:spcPct val="100000"/>
        </a:lnSpc>
        <a:spcBef>
          <a:spcPts val="300"/>
        </a:spcBef>
        <a:buClr>
          <a:schemeClr val="bg2"/>
        </a:buClr>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42925" y="1447800"/>
            <a:ext cx="7772400" cy="2302999"/>
          </a:xfrm>
        </p:spPr>
        <p:txBody>
          <a:bodyPr>
            <a:normAutofit fontScale="90000"/>
          </a:bodyPr>
          <a:lstStyle/>
          <a:p>
            <a:r>
              <a:rPr lang="en-US" i="1" dirty="0" smtClean="0"/>
              <a:t/>
            </a:r>
            <a:br>
              <a:rPr lang="en-US" i="1" dirty="0" smtClean="0"/>
            </a:br>
            <a:r>
              <a:rPr lang="en-US" i="1" dirty="0"/>
              <a:t/>
            </a:r>
            <a:br>
              <a:rPr lang="en-US" i="1" dirty="0"/>
            </a:br>
            <a:r>
              <a:rPr lang="en-US" i="1" dirty="0" smtClean="0"/>
              <a:t/>
            </a:r>
            <a:br>
              <a:rPr lang="en-US" i="1" dirty="0" smtClean="0"/>
            </a:br>
            <a:r>
              <a:rPr lang="en-US" i="1" dirty="0" smtClean="0"/>
              <a:t>The </a:t>
            </a:r>
            <a:r>
              <a:rPr lang="en-US" i="1" dirty="0"/>
              <a:t>Value of Being Different</a:t>
            </a:r>
            <a:r>
              <a:rPr lang="en-US" dirty="0"/>
              <a:t/>
            </a:r>
            <a:br>
              <a:rPr lang="en-US" dirty="0"/>
            </a:br>
            <a:r>
              <a:rPr lang="en-US" dirty="0"/>
              <a:t/>
            </a:r>
            <a:br>
              <a:rPr lang="en-US" dirty="0"/>
            </a:br>
            <a:r>
              <a:rPr lang="en-US" sz="3100" dirty="0" smtClean="0"/>
              <a:t>Kim Vinick &amp; Chris Niemczewski</a:t>
            </a:r>
            <a:br>
              <a:rPr lang="en-US" sz="3100" dirty="0" smtClean="0"/>
            </a:br>
            <a:r>
              <a:rPr lang="en-US" sz="3100" dirty="0" smtClean="0"/>
              <a:t>Marshfield Associates</a:t>
            </a:r>
            <a:r>
              <a:rPr lang="en-US" dirty="0"/>
              <a:t/>
            </a:r>
            <a:br>
              <a:rPr lang="en-US" dirty="0"/>
            </a:br>
            <a:endParaRPr lang="en-US" dirty="0"/>
          </a:p>
        </p:txBody>
      </p:sp>
      <p:pic>
        <p:nvPicPr>
          <p:cNvPr id="1037" name="Picture 13"/>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5638800" y="3067050"/>
            <a:ext cx="5754746" cy="7799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542925" y="5029200"/>
            <a:ext cx="2971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7200" y="5029200"/>
            <a:ext cx="3429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2925" y="5486400"/>
            <a:ext cx="3343275" cy="369332"/>
          </a:xfrm>
          <a:prstGeom prst="rect">
            <a:avLst/>
          </a:prstGeom>
          <a:noFill/>
        </p:spPr>
        <p:txBody>
          <a:bodyPr wrap="square" rtlCol="0">
            <a:spAutoFit/>
          </a:bodyPr>
          <a:lstStyle/>
          <a:p>
            <a:endParaRPr lang="en-US">
              <a:solidFill>
                <a:schemeClr val="tx1"/>
              </a:solidFill>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14375" y="5501463"/>
            <a:ext cx="3171825" cy="38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94337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5400000">
            <a:off x="4381498" y="2425181"/>
            <a:ext cx="4191001" cy="2867904"/>
          </a:xfrm>
          <a:prstGeom prst="rect">
            <a:avLst/>
          </a:prstGeom>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Rectangle 10"/>
          <p:cNvSpPr/>
          <p:nvPr/>
        </p:nvSpPr>
        <p:spPr>
          <a:xfrm>
            <a:off x="-12405" y="648694"/>
            <a:ext cx="9145316" cy="1100915"/>
          </a:xfrm>
          <a:prstGeom prst="rect">
            <a:avLst/>
          </a:prstGeom>
          <a:gradFill>
            <a:gsLst>
              <a:gs pos="0">
                <a:schemeClr val="tx2">
                  <a:lumMod val="20000"/>
                  <a:lumOff val="80000"/>
                </a:schemeClr>
              </a:gs>
              <a:gs pos="100000">
                <a:schemeClr val="bg1">
                  <a:lumMod val="95000"/>
                  <a:alpha val="1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latin typeface="+mn-lt"/>
              </a:rPr>
              <a:t>Philosophy</a:t>
            </a:r>
            <a:endParaRPr lang="en-US" dirty="0">
              <a:latin typeface="+mn-lt"/>
            </a:endParaRPr>
          </a:p>
        </p:txBody>
      </p:sp>
      <p:sp>
        <p:nvSpPr>
          <p:cNvPr id="4" name="Slide Number Placeholder 3"/>
          <p:cNvSpPr>
            <a:spLocks noGrp="1"/>
          </p:cNvSpPr>
          <p:nvPr>
            <p:ph type="sldNum" sz="quarter" idx="12"/>
          </p:nvPr>
        </p:nvSpPr>
        <p:spPr/>
        <p:txBody>
          <a:bodyPr/>
          <a:lstStyle/>
          <a:p>
            <a:fld id="{ED68AE78-91BC-A04E-828A-1EACBD0B5D28}" type="slidenum">
              <a:rPr lang="en-US" smtClean="0"/>
              <a:pPr/>
              <a:t>9</a:t>
            </a:fld>
            <a:endParaRPr lang="en-US" dirty="0"/>
          </a:p>
        </p:txBody>
      </p:sp>
      <p:sp>
        <p:nvSpPr>
          <p:cNvPr id="6" name="Content Placeholder 5"/>
          <p:cNvSpPr>
            <a:spLocks noGrp="1"/>
          </p:cNvSpPr>
          <p:nvPr>
            <p:ph sz="quarter" idx="15"/>
          </p:nvPr>
        </p:nvSpPr>
        <p:spPr>
          <a:xfrm>
            <a:off x="559306" y="968384"/>
            <a:ext cx="8330184" cy="489248"/>
          </a:xfrm>
        </p:spPr>
        <p:txBody>
          <a:bodyPr/>
          <a:lstStyle/>
          <a:p>
            <a:pPr algn="l">
              <a:spcBef>
                <a:spcPts val="0"/>
              </a:spcBef>
            </a:pPr>
            <a:r>
              <a:rPr lang="en-US" sz="2400" dirty="0">
                <a:solidFill>
                  <a:srgbClr val="280071"/>
                </a:solidFill>
              </a:rPr>
              <a:t>We Seek to Be </a:t>
            </a:r>
            <a:r>
              <a:rPr lang="en-US" sz="2400" dirty="0" smtClean="0">
                <a:solidFill>
                  <a:srgbClr val="280071"/>
                </a:solidFill>
              </a:rPr>
              <a:t>Different in </a:t>
            </a:r>
            <a:r>
              <a:rPr lang="en-US" sz="2400" dirty="0">
                <a:solidFill>
                  <a:srgbClr val="280071"/>
                </a:solidFill>
              </a:rPr>
              <a:t>Ways that </a:t>
            </a:r>
            <a:r>
              <a:rPr lang="en-US" sz="2400" dirty="0" smtClean="0">
                <a:solidFill>
                  <a:srgbClr val="280071"/>
                </a:solidFill>
              </a:rPr>
              <a:t>Improve </a:t>
            </a:r>
            <a:r>
              <a:rPr lang="en-US" sz="2400" dirty="0">
                <a:solidFill>
                  <a:srgbClr val="280071"/>
                </a:solidFill>
              </a:rPr>
              <a:t>Performance</a:t>
            </a:r>
            <a:endParaRPr lang="en-US" sz="2400" dirty="0">
              <a:solidFill>
                <a:srgbClr val="280071"/>
              </a:solidFill>
              <a:cs typeface="Arial" panose="020B0604020202020204" pitchFamily="34" charset="0"/>
            </a:endParaRPr>
          </a:p>
          <a:p>
            <a:pPr algn="l"/>
            <a:endParaRPr lang="en-US" dirty="0"/>
          </a:p>
        </p:txBody>
      </p:sp>
      <p:sp>
        <p:nvSpPr>
          <p:cNvPr id="33" name="Rectangle 32"/>
          <p:cNvSpPr/>
          <p:nvPr/>
        </p:nvSpPr>
        <p:spPr>
          <a:xfrm>
            <a:off x="0" y="674044"/>
            <a:ext cx="9145316" cy="1383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5" name="Picture 54"/>
          <p:cNvPicPr>
            <a:picLocks noChangeAspect="1"/>
          </p:cNvPicPr>
          <p:nvPr/>
        </p:nvPicPr>
        <p:blipFill>
          <a:blip r:embed="rId4">
            <a:alphaModFix amt="50000"/>
            <a:extLst>
              <a:ext uri="{28A0092B-C50C-407E-A947-70E740481C1C}">
                <a14:useLocalDpi xmlns:a14="http://schemas.microsoft.com/office/drawing/2010/main" xmlns="" val="0"/>
              </a:ext>
            </a:extLst>
          </a:blip>
          <a:stretch>
            <a:fillRect/>
          </a:stretch>
        </p:blipFill>
        <p:spPr>
          <a:xfrm>
            <a:off x="-537518" y="687897"/>
            <a:ext cx="1050221" cy="1050221"/>
          </a:xfrm>
          <a:prstGeom prst="rect">
            <a:avLst/>
          </a:prstGeom>
        </p:spPr>
      </p:pic>
      <p:sp>
        <p:nvSpPr>
          <p:cNvPr id="16" name="TextBox 15"/>
          <p:cNvSpPr txBox="1"/>
          <p:nvPr/>
        </p:nvSpPr>
        <p:spPr>
          <a:xfrm>
            <a:off x="588328" y="2248476"/>
            <a:ext cx="3971925" cy="4031873"/>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ln w="0">
                  <a:noFill/>
                </a:ln>
                <a:solidFill>
                  <a:srgbClr val="280071"/>
                </a:solidFill>
                <a:effectLst/>
              </a:rPr>
              <a:t> </a:t>
            </a:r>
            <a:r>
              <a:rPr lang="en-US" sz="2400" dirty="0" smtClean="0">
                <a:ln w="0">
                  <a:noFill/>
                </a:ln>
                <a:solidFill>
                  <a:srgbClr val="280071"/>
                </a:solidFill>
              </a:rPr>
              <a:t>Concentrated Portfolio</a:t>
            </a:r>
            <a:endParaRPr lang="en-US" sz="2400" dirty="0" smtClean="0">
              <a:ln w="0">
                <a:noFill/>
              </a:ln>
              <a:solidFill>
                <a:srgbClr val="280071"/>
              </a:solidFill>
              <a:effectLst/>
            </a:endParaRPr>
          </a:p>
          <a:p>
            <a:endParaRPr lang="en-US" sz="2400" dirty="0">
              <a:ln w="0">
                <a:noFill/>
              </a:ln>
              <a:solidFill>
                <a:srgbClr val="280071"/>
              </a:solidFill>
              <a:effectLst/>
            </a:endParaRPr>
          </a:p>
          <a:p>
            <a:pPr marL="342900" indent="-342900">
              <a:buFont typeface="Arial" panose="020B0604020202020204" pitchFamily="34" charset="0"/>
              <a:buChar char="•"/>
            </a:pPr>
            <a:r>
              <a:rPr lang="en-US" sz="2400" dirty="0" smtClean="0">
                <a:ln w="0">
                  <a:noFill/>
                </a:ln>
                <a:solidFill>
                  <a:srgbClr val="280071"/>
                </a:solidFill>
                <a:effectLst/>
              </a:rPr>
              <a:t>Sector Agnostic</a:t>
            </a:r>
          </a:p>
          <a:p>
            <a:pPr marL="285750" indent="-285750">
              <a:buFont typeface="Arial" panose="020B0604020202020204" pitchFamily="34" charset="0"/>
              <a:buChar char="•"/>
            </a:pPr>
            <a:endParaRPr lang="en-US" sz="2400" dirty="0" smtClean="0">
              <a:ln w="0">
                <a:noFill/>
              </a:ln>
              <a:solidFill>
                <a:srgbClr val="280071"/>
              </a:solidFill>
              <a:effectLst/>
            </a:endParaRPr>
          </a:p>
          <a:p>
            <a:pPr marL="342900" indent="-342900">
              <a:buFont typeface="Arial" panose="020B0604020202020204" pitchFamily="34" charset="0"/>
              <a:buChar char="•"/>
            </a:pPr>
            <a:r>
              <a:rPr lang="en-US" sz="2400" dirty="0" smtClean="0">
                <a:ln w="0">
                  <a:noFill/>
                </a:ln>
                <a:solidFill>
                  <a:srgbClr val="280071"/>
                </a:solidFill>
                <a:effectLst/>
              </a:rPr>
              <a:t>Strict Price Discipline</a:t>
            </a:r>
          </a:p>
          <a:p>
            <a:r>
              <a:rPr lang="en-US" sz="2400" dirty="0" smtClean="0">
                <a:ln w="0">
                  <a:noFill/>
                </a:ln>
                <a:solidFill>
                  <a:srgbClr val="280071"/>
                </a:solidFill>
                <a:effectLst/>
              </a:rPr>
              <a:t> </a:t>
            </a:r>
          </a:p>
          <a:p>
            <a:pPr marL="342900" indent="-342900">
              <a:buFont typeface="Arial" panose="020B0604020202020204" pitchFamily="34" charset="0"/>
              <a:buChar char="•"/>
            </a:pPr>
            <a:r>
              <a:rPr lang="en-US" sz="2400" dirty="0" smtClean="0">
                <a:ln w="0">
                  <a:noFill/>
                </a:ln>
                <a:solidFill>
                  <a:srgbClr val="280071"/>
                </a:solidFill>
              </a:rPr>
              <a:t>Willing </a:t>
            </a:r>
            <a:r>
              <a:rPr lang="en-US" sz="2400" dirty="0">
                <a:ln w="0">
                  <a:noFill/>
                </a:ln>
                <a:solidFill>
                  <a:srgbClr val="280071"/>
                </a:solidFill>
              </a:rPr>
              <a:t>to Hold </a:t>
            </a:r>
            <a:r>
              <a:rPr lang="en-US" sz="2400" dirty="0" smtClean="0">
                <a:ln w="0">
                  <a:noFill/>
                </a:ln>
                <a:solidFill>
                  <a:srgbClr val="280071"/>
                </a:solidFill>
              </a:rPr>
              <a:t>Cash</a:t>
            </a:r>
          </a:p>
          <a:p>
            <a:pPr marL="342900" indent="-342900">
              <a:buFont typeface="Arial" panose="020B0604020202020204" pitchFamily="34" charset="0"/>
              <a:buChar char="•"/>
            </a:pPr>
            <a:endParaRPr lang="en-US" sz="2400" dirty="0" smtClean="0">
              <a:ln w="0">
                <a:noFill/>
              </a:ln>
              <a:solidFill>
                <a:srgbClr val="280071"/>
              </a:solidFill>
              <a:effectLst/>
            </a:endParaRPr>
          </a:p>
          <a:p>
            <a:pPr marL="342900" indent="-342900">
              <a:buFont typeface="Arial" panose="020B0604020202020204" pitchFamily="34" charset="0"/>
              <a:buChar char="•"/>
            </a:pPr>
            <a:r>
              <a:rPr lang="en-US" sz="2400" dirty="0" smtClean="0">
                <a:ln w="0">
                  <a:noFill/>
                </a:ln>
                <a:solidFill>
                  <a:srgbClr val="280071"/>
                </a:solidFill>
                <a:effectLst/>
              </a:rPr>
              <a:t>Low Turnover</a:t>
            </a:r>
          </a:p>
          <a:p>
            <a:pPr marL="285750" indent="-285750">
              <a:buFont typeface="Arial" panose="020B0604020202020204" pitchFamily="34" charset="0"/>
              <a:buChar char="•"/>
            </a:pPr>
            <a:endParaRPr lang="en-US" sz="2000" dirty="0" smtClean="0">
              <a:ln w="0">
                <a:noFill/>
              </a:ln>
              <a:solidFill>
                <a:srgbClr val="280071"/>
              </a:solidFill>
              <a:effectLst/>
            </a:endParaRPr>
          </a:p>
          <a:p>
            <a:pPr marL="342900" indent="-342900">
              <a:buFont typeface="Arial" panose="020B0604020202020204" pitchFamily="34" charset="0"/>
              <a:buChar char="•"/>
            </a:pPr>
            <a:endParaRPr lang="en-US" sz="2000" dirty="0">
              <a:ln w="0">
                <a:noFill/>
              </a:ln>
              <a:solidFill>
                <a:srgbClr val="280071"/>
              </a:solidFill>
              <a:effectLst/>
            </a:endParaRPr>
          </a:p>
        </p:txBody>
      </p:sp>
      <p:sp>
        <p:nvSpPr>
          <p:cNvPr id="13" name="Oval 12"/>
          <p:cNvSpPr/>
          <p:nvPr/>
        </p:nvSpPr>
        <p:spPr>
          <a:xfrm>
            <a:off x="-404122" y="821291"/>
            <a:ext cx="783431" cy="783431"/>
          </a:xfrm>
          <a:prstGeom prst="ellipse">
            <a:avLst/>
          </a:prstGeom>
          <a:solidFill>
            <a:srgbClr val="7AB69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724398" y="1721658"/>
            <a:ext cx="3505200" cy="4588911"/>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61092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xmlns="">
                  <a14:imgLayer r:embed="rId3">
                    <a14:imgEffect>
                      <a14:sharpenSoften amount="-25000"/>
                    </a14:imgEffect>
                    <a14:imgEffect>
                      <a14:colorTemperature colorTemp="4700"/>
                    </a14:imgEffect>
                    <a14:imgEffect>
                      <a14:saturation sat="33000"/>
                    </a14:imgEffect>
                  </a14:imgLayer>
                </a14:imgProps>
              </a:ext>
              <a:ext uri="{28A0092B-C50C-407E-A947-70E740481C1C}">
                <a14:useLocalDpi xmlns:a14="http://schemas.microsoft.com/office/drawing/2010/main" xmlns="" val="0"/>
              </a:ext>
            </a:extLst>
          </a:blip>
          <a:srcRect/>
          <a:stretch>
            <a:fillRect/>
          </a:stretch>
        </p:blipFill>
        <p:spPr bwMode="auto">
          <a:xfrm>
            <a:off x="609600" y="1043716"/>
            <a:ext cx="8153400" cy="5409879"/>
          </a:xfrm>
          <a:prstGeom prst="rect">
            <a:avLst/>
          </a:prstGeom>
          <a:ln w="9525">
            <a:solidFill>
              <a:schemeClr val="tx1"/>
            </a:solidFill>
            <a:miter lim="800000"/>
            <a:headEnd/>
            <a:tailEnd/>
          </a:ln>
          <a:effectLst>
            <a:softEdge rad="127000"/>
          </a:effectLst>
          <a:extLst>
            <a:ext uri="{909E8E84-426E-40DD-AFC4-6F175D3DCCD1}">
              <a14:hiddenFill xmlns:a14="http://schemas.microsoft.com/office/drawing/2010/main" xmlns="">
                <a:solidFill>
                  <a:schemeClr val="accent1"/>
                </a:solidFill>
              </a14:hiddenFill>
            </a:ext>
          </a:extLst>
        </p:spPr>
      </p:pic>
      <p:sp>
        <p:nvSpPr>
          <p:cNvPr id="9" name="Title 8"/>
          <p:cNvSpPr>
            <a:spLocks noGrp="1"/>
          </p:cNvSpPr>
          <p:nvPr>
            <p:ph type="title"/>
          </p:nvPr>
        </p:nvSpPr>
        <p:spPr/>
        <p:txBody>
          <a:bodyPr/>
          <a:lstStyle/>
          <a:p>
            <a:r>
              <a:rPr lang="en-US" dirty="0" smtClean="0">
                <a:latin typeface="+mn-lt"/>
              </a:rPr>
              <a:t>Research Process</a:t>
            </a:r>
            <a:endParaRPr lang="en-US" dirty="0">
              <a:latin typeface="+mn-lt"/>
            </a:endParaRPr>
          </a:p>
        </p:txBody>
      </p:sp>
      <p:sp>
        <p:nvSpPr>
          <p:cNvPr id="7" name="Slide Number Placeholder 6"/>
          <p:cNvSpPr>
            <a:spLocks noGrp="1"/>
          </p:cNvSpPr>
          <p:nvPr>
            <p:ph type="sldNum" sz="quarter" idx="12"/>
          </p:nvPr>
        </p:nvSpPr>
        <p:spPr/>
        <p:txBody>
          <a:bodyPr/>
          <a:lstStyle/>
          <a:p>
            <a:fld id="{ED68AE78-91BC-A04E-828A-1EACBD0B5D28}" type="slidenum">
              <a:rPr lang="en-US" smtClean="0"/>
              <a:pPr/>
              <a:t>10</a:t>
            </a:fld>
            <a:endParaRPr lang="en-US" dirty="0"/>
          </a:p>
        </p:txBody>
      </p:sp>
      <p:sp>
        <p:nvSpPr>
          <p:cNvPr id="20" name="Rectangle 19"/>
          <p:cNvSpPr/>
          <p:nvPr/>
        </p:nvSpPr>
        <p:spPr>
          <a:xfrm>
            <a:off x="-11289" y="584420"/>
            <a:ext cx="9145316" cy="905435"/>
          </a:xfrm>
          <a:prstGeom prst="rect">
            <a:avLst/>
          </a:prstGeom>
          <a:gradFill>
            <a:gsLst>
              <a:gs pos="0">
                <a:schemeClr val="tx2">
                  <a:lumMod val="20000"/>
                  <a:lumOff val="80000"/>
                  <a:alpha val="73000"/>
                </a:schemeClr>
              </a:gs>
              <a:gs pos="100000">
                <a:schemeClr val="bg1">
                  <a:lumMod val="95000"/>
                  <a:alpha val="1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12"/>
          <p:cNvSpPr>
            <a:spLocks noGrp="1"/>
          </p:cNvSpPr>
          <p:nvPr>
            <p:ph sz="quarter" idx="15"/>
          </p:nvPr>
        </p:nvSpPr>
        <p:spPr>
          <a:xfrm>
            <a:off x="539838" y="747577"/>
            <a:ext cx="8330184" cy="579120"/>
          </a:xfrm>
        </p:spPr>
        <p:txBody>
          <a:bodyPr/>
          <a:lstStyle/>
          <a:p>
            <a:r>
              <a:rPr lang="en-US" sz="2400" dirty="0" smtClean="0"/>
              <a:t>Research</a:t>
            </a:r>
            <a:endParaRPr lang="en-US" sz="2400" dirty="0"/>
          </a:p>
        </p:txBody>
      </p:sp>
      <p:pic>
        <p:nvPicPr>
          <p:cNvPr id="22" name="Picture 21"/>
          <p:cNvPicPr>
            <a:picLocks noChangeAspect="1"/>
          </p:cNvPicPr>
          <p:nvPr/>
        </p:nvPicPr>
        <p:blipFill>
          <a:blip r:embed="rId4">
            <a:alphaModFix amt="50000"/>
            <a:extLst>
              <a:ext uri="{28A0092B-C50C-407E-A947-70E740481C1C}">
                <a14:useLocalDpi xmlns:a14="http://schemas.microsoft.com/office/drawing/2010/main" xmlns="" val="0"/>
              </a:ext>
            </a:extLst>
          </a:blip>
          <a:stretch>
            <a:fillRect/>
          </a:stretch>
        </p:blipFill>
        <p:spPr>
          <a:xfrm>
            <a:off x="-474782" y="584421"/>
            <a:ext cx="905436" cy="905436"/>
          </a:xfrm>
          <a:prstGeom prst="rect">
            <a:avLst/>
          </a:prstGeom>
        </p:spPr>
      </p:pic>
      <p:sp>
        <p:nvSpPr>
          <p:cNvPr id="24" name="Oval 23"/>
          <p:cNvSpPr/>
          <p:nvPr/>
        </p:nvSpPr>
        <p:spPr>
          <a:xfrm>
            <a:off x="-360433" y="695930"/>
            <a:ext cx="695813" cy="682418"/>
          </a:xfrm>
          <a:prstGeom prst="ellipse">
            <a:avLst/>
          </a:prstGeom>
          <a:solidFill>
            <a:srgbClr val="7AB69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9"/>
          <p:cNvSpPr>
            <a:spLocks noGrp="1"/>
          </p:cNvSpPr>
          <p:nvPr>
            <p:ph sz="half" idx="1"/>
          </p:nvPr>
        </p:nvSpPr>
        <p:spPr>
          <a:xfrm>
            <a:off x="609600" y="2362200"/>
            <a:ext cx="7856557" cy="3684214"/>
          </a:xfrm>
        </p:spPr>
        <p:txBody>
          <a:bodyPr>
            <a:normAutofit/>
          </a:bodyPr>
          <a:lstStyle/>
          <a:p>
            <a:pPr lvl="1" indent="-171450">
              <a:spcBef>
                <a:spcPts val="1200"/>
              </a:spcBef>
              <a:buSzPct val="100000"/>
            </a:pPr>
            <a:r>
              <a:rPr lang="en-US" sz="2400" dirty="0" smtClean="0">
                <a:solidFill>
                  <a:srgbClr val="280071"/>
                </a:solidFill>
              </a:rPr>
              <a:t>In-house &amp; bottom-up</a:t>
            </a:r>
          </a:p>
          <a:p>
            <a:pPr lvl="1" indent="-171450">
              <a:spcBef>
                <a:spcPts val="1200"/>
              </a:spcBef>
              <a:buSzPct val="100000"/>
            </a:pPr>
            <a:r>
              <a:rPr lang="en-US" sz="2400" dirty="0" smtClean="0">
                <a:solidFill>
                  <a:srgbClr val="280071"/>
                </a:solidFill>
              </a:rPr>
              <a:t>Four voting members who are principals of the firm. Six members total.</a:t>
            </a:r>
          </a:p>
          <a:p>
            <a:pPr lvl="1" indent="-171450">
              <a:spcBef>
                <a:spcPts val="1200"/>
              </a:spcBef>
              <a:buSzPct val="100000"/>
            </a:pPr>
            <a:r>
              <a:rPr lang="en-US" sz="2400" dirty="0" smtClean="0">
                <a:solidFill>
                  <a:srgbClr val="280071"/>
                </a:solidFill>
              </a:rPr>
              <a:t>Consensus-based decision making and no “silos”</a:t>
            </a:r>
          </a:p>
          <a:p>
            <a:pPr lvl="1" fontAlgn="t">
              <a:spcBef>
                <a:spcPts val="1200"/>
              </a:spcBef>
              <a:buSzPct val="100000"/>
            </a:pPr>
            <a:r>
              <a:rPr lang="en-US" sz="2400" dirty="0" smtClean="0">
                <a:solidFill>
                  <a:srgbClr val="280071"/>
                </a:solidFill>
              </a:rPr>
              <a:t>Continuously </a:t>
            </a:r>
            <a:r>
              <a:rPr lang="en-US" sz="2400" dirty="0">
                <a:solidFill>
                  <a:srgbClr val="280071"/>
                </a:solidFill>
              </a:rPr>
              <a:t>review companies in portfolio and of interest</a:t>
            </a:r>
          </a:p>
          <a:p>
            <a:pPr marL="0" lvl="1" indent="0">
              <a:buNone/>
            </a:pPr>
            <a:endParaRPr lang="en-US" dirty="0" smtClean="0"/>
          </a:p>
        </p:txBody>
      </p:sp>
    </p:spTree>
    <p:extLst>
      <p:ext uri="{BB962C8B-B14F-4D97-AF65-F5344CB8AC3E}">
        <p14:creationId xmlns:p14="http://schemas.microsoft.com/office/powerpoint/2010/main" xmlns="" val="2907842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3">
            <a:lum bright="70000" contrast="-70000"/>
            <a:extLst>
              <a:ext uri="{28A0092B-C50C-407E-A947-70E740481C1C}">
                <a14:useLocalDpi xmlns:a14="http://schemas.microsoft.com/office/drawing/2010/main" xmlns="" val="0"/>
              </a:ext>
            </a:extLst>
          </a:blip>
          <a:srcRect/>
          <a:stretch>
            <a:fillRect/>
          </a:stretch>
        </p:blipFill>
        <p:spPr bwMode="auto">
          <a:xfrm>
            <a:off x="589374" y="1356687"/>
            <a:ext cx="7966567" cy="530542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0" y="652779"/>
            <a:ext cx="9145316" cy="1071486"/>
          </a:xfrm>
          <a:prstGeom prst="rect">
            <a:avLst/>
          </a:prstGeom>
          <a:gradFill>
            <a:gsLst>
              <a:gs pos="0">
                <a:schemeClr val="tx2">
                  <a:lumMod val="20000"/>
                  <a:lumOff val="80000"/>
                </a:schemeClr>
              </a:gs>
              <a:gs pos="100000">
                <a:schemeClr val="bg1">
                  <a:lumMod val="95000"/>
                  <a:alpha val="1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0"/>
          <p:cNvSpPr>
            <a:spLocks noGrp="1"/>
          </p:cNvSpPr>
          <p:nvPr>
            <p:ph sz="half" idx="1"/>
          </p:nvPr>
        </p:nvSpPr>
        <p:spPr>
          <a:xfrm>
            <a:off x="503150" y="2514600"/>
            <a:ext cx="7923610" cy="2371084"/>
          </a:xfrm>
        </p:spPr>
        <p:txBody>
          <a:bodyPr>
            <a:noAutofit/>
          </a:bodyPr>
          <a:lstStyle/>
          <a:p>
            <a:pPr marL="342900" indent="-342900">
              <a:lnSpc>
                <a:spcPct val="150000"/>
              </a:lnSpc>
              <a:buClr>
                <a:srgbClr val="280071"/>
              </a:buClr>
              <a:buFont typeface="Arial" panose="020B0604020202020204" pitchFamily="34" charset="0"/>
              <a:buChar char="•"/>
            </a:pPr>
            <a:r>
              <a:rPr lang="en-US" sz="2400" dirty="0" smtClean="0">
                <a:solidFill>
                  <a:srgbClr val="280071"/>
                </a:solidFill>
              </a:rPr>
              <a:t>Industry structure conducive to high returns on capital</a:t>
            </a:r>
          </a:p>
          <a:p>
            <a:pPr marL="342900" indent="-342900">
              <a:lnSpc>
                <a:spcPct val="150000"/>
              </a:lnSpc>
              <a:buClr>
                <a:srgbClr val="280071"/>
              </a:buClr>
              <a:buFont typeface="Arial" panose="020B0604020202020204" pitchFamily="34" charset="0"/>
              <a:buChar char="•"/>
            </a:pPr>
            <a:r>
              <a:rPr lang="en-US" sz="2400" dirty="0" smtClean="0">
                <a:solidFill>
                  <a:srgbClr val="280071"/>
                </a:solidFill>
              </a:rPr>
              <a:t>Exceedingly strong financial profile</a:t>
            </a:r>
          </a:p>
          <a:p>
            <a:pPr marL="342900" indent="-342900">
              <a:lnSpc>
                <a:spcPct val="150000"/>
              </a:lnSpc>
              <a:buClr>
                <a:srgbClr val="280071"/>
              </a:buClr>
              <a:buFont typeface="Arial" panose="020B0604020202020204" pitchFamily="34" charset="0"/>
              <a:buChar char="•"/>
            </a:pPr>
            <a:r>
              <a:rPr lang="en-US" sz="2400" dirty="0" smtClean="0">
                <a:solidFill>
                  <a:srgbClr val="280071"/>
                </a:solidFill>
              </a:rPr>
              <a:t>Moat around the business </a:t>
            </a:r>
          </a:p>
          <a:p>
            <a:pPr marL="342900" indent="-342900">
              <a:lnSpc>
                <a:spcPct val="150000"/>
              </a:lnSpc>
              <a:buClr>
                <a:srgbClr val="280071"/>
              </a:buClr>
              <a:buFont typeface="Arial" panose="020B0604020202020204" pitchFamily="34" charset="0"/>
              <a:buChar char="•"/>
            </a:pPr>
            <a:r>
              <a:rPr lang="en-US" sz="2400" dirty="0" smtClean="0">
                <a:solidFill>
                  <a:srgbClr val="280071"/>
                </a:solidFill>
              </a:rPr>
              <a:t>Management excellence</a:t>
            </a:r>
          </a:p>
          <a:p>
            <a:pPr marL="342900" indent="-342900">
              <a:lnSpc>
                <a:spcPct val="150000"/>
              </a:lnSpc>
              <a:buClr>
                <a:srgbClr val="280071"/>
              </a:buClr>
              <a:buFont typeface="Arial" panose="020B0604020202020204" pitchFamily="34" charset="0"/>
              <a:buChar char="•"/>
            </a:pPr>
            <a:r>
              <a:rPr lang="en-US" sz="2400" dirty="0" smtClean="0">
                <a:solidFill>
                  <a:srgbClr val="280071"/>
                </a:solidFill>
              </a:rPr>
              <a:t>Culture that is appropriate to the business</a:t>
            </a:r>
            <a:endParaRPr lang="en-US" sz="2400" dirty="0">
              <a:solidFill>
                <a:srgbClr val="280071"/>
              </a:solidFill>
            </a:endParaRPr>
          </a:p>
        </p:txBody>
      </p:sp>
      <p:sp>
        <p:nvSpPr>
          <p:cNvPr id="15" name="Title 14"/>
          <p:cNvSpPr>
            <a:spLocks noGrp="1"/>
          </p:cNvSpPr>
          <p:nvPr>
            <p:ph type="title"/>
          </p:nvPr>
        </p:nvSpPr>
        <p:spPr/>
        <p:txBody>
          <a:bodyPr/>
          <a:lstStyle/>
          <a:p>
            <a:r>
              <a:rPr lang="en-US" dirty="0" smtClean="0">
                <a:latin typeface="+mn-lt"/>
              </a:rPr>
              <a:t>Philosophy</a:t>
            </a:r>
            <a:endParaRPr lang="en-US" dirty="0">
              <a:latin typeface="+mn-lt"/>
            </a:endParaRPr>
          </a:p>
        </p:txBody>
      </p:sp>
      <p:sp>
        <p:nvSpPr>
          <p:cNvPr id="3" name="Slide Number Placeholder 2"/>
          <p:cNvSpPr>
            <a:spLocks noGrp="1"/>
          </p:cNvSpPr>
          <p:nvPr>
            <p:ph type="sldNum" sz="quarter" idx="12"/>
          </p:nvPr>
        </p:nvSpPr>
        <p:spPr/>
        <p:txBody>
          <a:bodyPr/>
          <a:lstStyle/>
          <a:p>
            <a:fld id="{ED68AE78-91BC-A04E-828A-1EACBD0B5D28}" type="slidenum">
              <a:rPr lang="en-US" smtClean="0"/>
              <a:pPr/>
              <a:t>11</a:t>
            </a:fld>
            <a:endParaRPr lang="en-US" dirty="0"/>
          </a:p>
        </p:txBody>
      </p:sp>
      <p:pic>
        <p:nvPicPr>
          <p:cNvPr id="8" name="Picture 7"/>
          <p:cNvPicPr>
            <a:picLocks noChangeAspect="1"/>
          </p:cNvPicPr>
          <p:nvPr/>
        </p:nvPicPr>
        <p:blipFill>
          <a:blip r:embed="rId4">
            <a:alphaModFix amt="50000"/>
            <a:extLst>
              <a:ext uri="{28A0092B-C50C-407E-A947-70E740481C1C}">
                <a14:useLocalDpi xmlns:a14="http://schemas.microsoft.com/office/drawing/2010/main" xmlns="" val="0"/>
              </a:ext>
            </a:extLst>
          </a:blip>
          <a:stretch>
            <a:fillRect/>
          </a:stretch>
        </p:blipFill>
        <p:spPr>
          <a:xfrm>
            <a:off x="-525111" y="674044"/>
            <a:ext cx="1050221" cy="1050221"/>
          </a:xfrm>
          <a:prstGeom prst="rect">
            <a:avLst/>
          </a:prstGeom>
        </p:spPr>
      </p:pic>
      <p:sp>
        <p:nvSpPr>
          <p:cNvPr id="2" name="Rectangle 1"/>
          <p:cNvSpPr/>
          <p:nvPr/>
        </p:nvSpPr>
        <p:spPr>
          <a:xfrm>
            <a:off x="597165" y="699427"/>
            <a:ext cx="8009290" cy="861774"/>
          </a:xfrm>
          <a:prstGeom prst="rect">
            <a:avLst/>
          </a:prstGeom>
        </p:spPr>
        <p:txBody>
          <a:bodyPr wrap="square">
            <a:spAutoFit/>
          </a:bodyPr>
          <a:lstStyle/>
          <a:p>
            <a:pPr algn="ctr"/>
            <a:r>
              <a:rPr lang="en-US" sz="2400" b="1" dirty="0" smtClean="0">
                <a:solidFill>
                  <a:srgbClr val="280071"/>
                </a:solidFill>
                <a:cs typeface="Arial" panose="020B0604020202020204" pitchFamily="34" charset="0"/>
              </a:rPr>
              <a:t>Investment Criteria: </a:t>
            </a:r>
          </a:p>
          <a:p>
            <a:pPr algn="ctr"/>
            <a:r>
              <a:rPr lang="en-US" sz="2400" b="1" dirty="0" smtClean="0">
                <a:solidFill>
                  <a:srgbClr val="280071"/>
                </a:solidFill>
                <a:cs typeface="Arial" panose="020B0604020202020204" pitchFamily="34" charset="0"/>
              </a:rPr>
              <a:t>High-Quality </a:t>
            </a:r>
            <a:r>
              <a:rPr lang="en-US" sz="2400" b="1" dirty="0">
                <a:solidFill>
                  <a:srgbClr val="280071"/>
                </a:solidFill>
                <a:cs typeface="Arial" panose="020B0604020202020204" pitchFamily="34" charset="0"/>
              </a:rPr>
              <a:t>C</a:t>
            </a:r>
            <a:r>
              <a:rPr lang="en-US" sz="2400" b="1" dirty="0" smtClean="0">
                <a:solidFill>
                  <a:srgbClr val="280071"/>
                </a:solidFill>
                <a:cs typeface="Arial" panose="020B0604020202020204" pitchFamily="34" charset="0"/>
              </a:rPr>
              <a:t>ompanies with Very </a:t>
            </a:r>
            <a:r>
              <a:rPr lang="en-US" sz="2400" b="1" dirty="0">
                <a:solidFill>
                  <a:srgbClr val="280071"/>
                </a:solidFill>
                <a:cs typeface="Arial" panose="020B0604020202020204" pitchFamily="34" charset="0"/>
              </a:rPr>
              <a:t>S</a:t>
            </a:r>
            <a:r>
              <a:rPr lang="en-US" sz="2400" b="1" dirty="0" smtClean="0">
                <a:solidFill>
                  <a:srgbClr val="280071"/>
                </a:solidFill>
                <a:cs typeface="Arial" panose="020B0604020202020204" pitchFamily="34" charset="0"/>
              </a:rPr>
              <a:t>pecific </a:t>
            </a:r>
            <a:r>
              <a:rPr lang="en-US" sz="2400" b="1" dirty="0">
                <a:solidFill>
                  <a:srgbClr val="280071"/>
                </a:solidFill>
                <a:cs typeface="Arial" panose="020B0604020202020204" pitchFamily="34" charset="0"/>
              </a:rPr>
              <a:t>C</a:t>
            </a:r>
            <a:r>
              <a:rPr lang="en-US" sz="2400" b="1" dirty="0" smtClean="0">
                <a:solidFill>
                  <a:srgbClr val="280071"/>
                </a:solidFill>
                <a:cs typeface="Arial" panose="020B0604020202020204" pitchFamily="34" charset="0"/>
              </a:rPr>
              <a:t>haracteristics</a:t>
            </a:r>
          </a:p>
        </p:txBody>
      </p:sp>
      <p:sp>
        <p:nvSpPr>
          <p:cNvPr id="4" name="Rectangle 3"/>
          <p:cNvSpPr/>
          <p:nvPr/>
        </p:nvSpPr>
        <p:spPr>
          <a:xfrm>
            <a:off x="503150" y="2353315"/>
            <a:ext cx="7937235" cy="646331"/>
          </a:xfrm>
          <a:prstGeom prst="rect">
            <a:avLst/>
          </a:prstGeom>
        </p:spPr>
        <p:txBody>
          <a:bodyPr wrap="square">
            <a:spAutoFit/>
          </a:bodyPr>
          <a:lstStyle/>
          <a:p>
            <a:pPr>
              <a:defRPr/>
            </a:pPr>
            <a:endParaRPr lang="en-US" dirty="0">
              <a:cs typeface="Arial" panose="020B0604020202020204" pitchFamily="34" charset="0"/>
            </a:endParaRPr>
          </a:p>
          <a:p>
            <a:pPr lvl="0">
              <a:defRPr/>
            </a:pPr>
            <a:endParaRPr lang="en-US" dirty="0">
              <a:cs typeface="Arial" panose="020B0604020202020204" pitchFamily="34" charset="0"/>
            </a:endParaRPr>
          </a:p>
        </p:txBody>
      </p:sp>
      <p:sp>
        <p:nvSpPr>
          <p:cNvPr id="10" name="Oval 9"/>
          <p:cNvSpPr/>
          <p:nvPr/>
        </p:nvSpPr>
        <p:spPr>
          <a:xfrm>
            <a:off x="-393031" y="807437"/>
            <a:ext cx="783431" cy="783431"/>
          </a:xfrm>
          <a:prstGeom prst="ellipse">
            <a:avLst/>
          </a:prstGeom>
          <a:solidFill>
            <a:srgbClr val="7AB69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548394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D68AE78-91BC-A04E-828A-1EACBD0B5D28}" type="slidenum">
              <a:rPr lang="en-US" smtClean="0"/>
              <a:pPr/>
              <a:t>12</a:t>
            </a:fld>
            <a:endParaRPr lang="en-US" dirty="0"/>
          </a:p>
        </p:txBody>
      </p:sp>
      <p:sp>
        <p:nvSpPr>
          <p:cNvPr id="7" name="TextBox 6"/>
          <p:cNvSpPr txBox="1"/>
          <p:nvPr/>
        </p:nvSpPr>
        <p:spPr>
          <a:xfrm>
            <a:off x="534635" y="1319216"/>
            <a:ext cx="7974725" cy="1200329"/>
          </a:xfrm>
          <a:prstGeom prst="rect">
            <a:avLst/>
          </a:prstGeom>
          <a:noFill/>
        </p:spPr>
        <p:txBody>
          <a:bodyPr wrap="square" rtlCol="0">
            <a:spAutoFit/>
          </a:bodyPr>
          <a:lstStyle/>
          <a:p>
            <a:pPr marL="342900" indent="-342900">
              <a:lnSpc>
                <a:spcPct val="150000"/>
              </a:lnSpc>
              <a:buFont typeface="Arial" pitchFamily="34" charset="0"/>
              <a:buChar char="•"/>
            </a:pPr>
            <a:r>
              <a:rPr lang="en-US" sz="2400" dirty="0" smtClean="0">
                <a:solidFill>
                  <a:srgbClr val="280071"/>
                </a:solidFill>
              </a:rPr>
              <a:t>Initial purchase: Sept. 21-18, 2015</a:t>
            </a:r>
          </a:p>
          <a:p>
            <a:pPr marL="342900" indent="-342900">
              <a:lnSpc>
                <a:spcPct val="150000"/>
              </a:lnSpc>
              <a:buFont typeface="Arial" pitchFamily="34" charset="0"/>
              <a:buChar char="•"/>
            </a:pPr>
            <a:r>
              <a:rPr lang="en-US" sz="2400" dirty="0" smtClean="0">
                <a:solidFill>
                  <a:srgbClr val="280071"/>
                </a:solidFill>
              </a:rPr>
              <a:t>Subsequent purchases: Dec. 2-3, 2015;  May 19, 2016</a:t>
            </a:r>
            <a:endParaRPr lang="en-US" sz="2400" dirty="0">
              <a:solidFill>
                <a:srgbClr val="280071"/>
              </a:solidFill>
            </a:endParaRPr>
          </a:p>
        </p:txBody>
      </p:sp>
      <p:sp>
        <p:nvSpPr>
          <p:cNvPr id="8" name="TextBox 7"/>
          <p:cNvSpPr txBox="1"/>
          <p:nvPr/>
        </p:nvSpPr>
        <p:spPr>
          <a:xfrm>
            <a:off x="304800" y="5852190"/>
            <a:ext cx="8610600" cy="261610"/>
          </a:xfrm>
          <a:prstGeom prst="rect">
            <a:avLst/>
          </a:prstGeom>
          <a:noFill/>
        </p:spPr>
        <p:txBody>
          <a:bodyPr wrap="square" rtlCol="0">
            <a:spAutoFit/>
          </a:bodyPr>
          <a:lstStyle/>
          <a:p>
            <a:pPr algn="r"/>
            <a:r>
              <a:rPr lang="en-US" sz="1100" dirty="0" smtClean="0"/>
              <a:t>Cummins Inc.  Stock Price, January 1, 2014 – March 22, 2018, via Yahoo! Finance, accessed March 23, 2018.</a:t>
            </a:r>
            <a:endParaRPr lang="en-US" sz="1100" dirty="0"/>
          </a:p>
        </p:txBody>
      </p:sp>
      <p:sp>
        <p:nvSpPr>
          <p:cNvPr id="9" name="TextBox 8"/>
          <p:cNvSpPr txBox="1"/>
          <p:nvPr/>
        </p:nvSpPr>
        <p:spPr>
          <a:xfrm>
            <a:off x="171450" y="6019800"/>
            <a:ext cx="8686800" cy="584775"/>
          </a:xfrm>
          <a:prstGeom prst="rect">
            <a:avLst/>
          </a:prstGeom>
          <a:noFill/>
        </p:spPr>
        <p:txBody>
          <a:bodyPr wrap="square" rtlCol="0">
            <a:spAutoFit/>
          </a:bodyPr>
          <a:lstStyle/>
          <a:p>
            <a:r>
              <a:rPr lang="en-US" sz="800" i="1" dirty="0"/>
              <a:t>The information contained in this document is confidential and intended only for the use of the financial advisor to which it is provided. It is not for distribution to newswire services or for release, publication, distribution or dissemination directly, or indirectly, in whole or in part, to others beyond the intended recipient of this document.  It should not be assumed that any securities transactions, holdings or sectors discussed were or will be profitable, or that the investment recommendations or decisions that Marshfield makes in the future will be profitable or will equal past investment performances. It should not be assumed that every client purchased shares at all of the entry points. The opinions and strategies of Marshfield are subject to change at any time.  </a:t>
            </a:r>
          </a:p>
        </p:txBody>
      </p:sp>
      <p:sp>
        <p:nvSpPr>
          <p:cNvPr id="11" name="Rectangle 10"/>
          <p:cNvSpPr/>
          <p:nvPr/>
        </p:nvSpPr>
        <p:spPr>
          <a:xfrm>
            <a:off x="9525" y="495300"/>
            <a:ext cx="9145316" cy="1031171"/>
          </a:xfrm>
          <a:prstGeom prst="rect">
            <a:avLst/>
          </a:prstGeom>
          <a:gradFill>
            <a:gsLst>
              <a:gs pos="0">
                <a:srgbClr val="8B8D8D">
                  <a:lumMod val="20000"/>
                  <a:lumOff val="80000"/>
                </a:srgbClr>
              </a:gs>
              <a:gs pos="100000">
                <a:srgbClr val="FFFFFF">
                  <a:lumMod val="95000"/>
                  <a:alpha val="15000"/>
                </a:srgbClr>
              </a:gs>
            </a:gsLst>
            <a:lin ang="0" scaled="0"/>
          </a:gradFill>
          <a:ln w="12700" cap="flat" cmpd="sng" algn="ctr">
            <a:noFill/>
            <a:prstDash val="solid"/>
            <a:miter lim="800000"/>
          </a:ln>
          <a:effectLst/>
        </p:spPr>
        <p:txBody>
          <a:bodyPr rtlCol="0" anchor="ctr"/>
          <a:lstStyle/>
          <a:p>
            <a:pPr lvl="0" algn="ctr"/>
            <a:r>
              <a:rPr lang="en-US" sz="2400" b="1" dirty="0">
                <a:solidFill>
                  <a:srgbClr val="280071"/>
                </a:solidFill>
              </a:rPr>
              <a:t>Cummins (CMI)</a:t>
            </a:r>
            <a:endParaRPr kumimoji="0" lang="en-US" sz="2400" b="1" i="0" u="none" strike="noStrike" kern="0" cap="none" spc="0" normalizeH="0" baseline="0" noProof="0" dirty="0" smtClean="0">
              <a:ln>
                <a:noFill/>
              </a:ln>
              <a:solidFill>
                <a:srgbClr val="280071"/>
              </a:solidFill>
              <a:effectLst/>
              <a:uLnTx/>
              <a:uFillTx/>
              <a:latin typeface="Calibri" panose="020F0502020204030204"/>
            </a:endParaRPr>
          </a:p>
        </p:txBody>
      </p:sp>
      <p:pic>
        <p:nvPicPr>
          <p:cNvPr id="12" name="Picture 11"/>
          <p:cNvPicPr>
            <a:picLocks noChangeAspect="1"/>
          </p:cNvPicPr>
          <p:nvPr/>
        </p:nvPicPr>
        <p:blipFill>
          <a:blip r:embed="rId2" cstate="print">
            <a:alphaModFix amt="50000"/>
            <a:extLst>
              <a:ext uri="{28A0092B-C50C-407E-A947-70E740481C1C}">
                <a14:useLocalDpi xmlns:a14="http://schemas.microsoft.com/office/drawing/2010/main" xmlns="" val="0"/>
              </a:ext>
            </a:extLst>
          </a:blip>
          <a:stretch>
            <a:fillRect/>
          </a:stretch>
        </p:blipFill>
        <p:spPr>
          <a:xfrm>
            <a:off x="-515586" y="476250"/>
            <a:ext cx="1050221" cy="1050221"/>
          </a:xfrm>
          <a:prstGeom prst="rect">
            <a:avLst/>
          </a:prstGeom>
        </p:spPr>
      </p:pic>
      <p:sp>
        <p:nvSpPr>
          <p:cNvPr id="13" name="Oval 12"/>
          <p:cNvSpPr/>
          <p:nvPr/>
        </p:nvSpPr>
        <p:spPr>
          <a:xfrm>
            <a:off x="-382191" y="609643"/>
            <a:ext cx="783431" cy="783431"/>
          </a:xfrm>
          <a:prstGeom prst="ellipse">
            <a:avLst/>
          </a:prstGeom>
          <a:solidFill>
            <a:srgbClr val="7AB69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1" y="2519545"/>
            <a:ext cx="8762999" cy="3194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10034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Slide Number Placeholder 4"/>
          <p:cNvSpPr>
            <a:spLocks noGrp="1"/>
          </p:cNvSpPr>
          <p:nvPr>
            <p:ph type="sldNum" sz="quarter" idx="12"/>
          </p:nvPr>
        </p:nvSpPr>
        <p:spPr/>
        <p:txBody>
          <a:bodyPr/>
          <a:lstStyle/>
          <a:p>
            <a:fld id="{ED68AE78-91BC-A04E-828A-1EACBD0B5D28}" type="slidenum">
              <a:rPr lang="en-US" smtClean="0"/>
              <a:pPr/>
              <a:t>13</a:t>
            </a:fld>
            <a:endParaRPr lang="en-US" dirty="0"/>
          </a:p>
        </p:txBody>
      </p:sp>
      <p:sp>
        <p:nvSpPr>
          <p:cNvPr id="7" name="TextBox 6"/>
          <p:cNvSpPr txBox="1"/>
          <p:nvPr/>
        </p:nvSpPr>
        <p:spPr>
          <a:xfrm>
            <a:off x="209550" y="1574810"/>
            <a:ext cx="4362450" cy="954107"/>
          </a:xfrm>
          <a:prstGeom prst="rect">
            <a:avLst/>
          </a:prstGeom>
          <a:noFill/>
        </p:spPr>
        <p:txBody>
          <a:bodyPr wrap="square" rtlCol="0">
            <a:spAutoFit/>
          </a:bodyPr>
          <a:lstStyle/>
          <a:p>
            <a:r>
              <a:rPr lang="en-US" sz="2000" b="1" dirty="0" smtClean="0">
                <a:solidFill>
                  <a:srgbClr val="280071"/>
                </a:solidFill>
              </a:rPr>
              <a:t>AZO</a:t>
            </a:r>
          </a:p>
          <a:p>
            <a:pPr marL="285750" indent="-285750">
              <a:buFont typeface="Arial" panose="020B0604020202020204" pitchFamily="34" charset="0"/>
              <a:buChar char="•"/>
            </a:pPr>
            <a:r>
              <a:rPr lang="en-US" dirty="0" smtClean="0">
                <a:solidFill>
                  <a:srgbClr val="280071"/>
                </a:solidFill>
              </a:rPr>
              <a:t>Initial purchases May 23-31, 2017</a:t>
            </a:r>
          </a:p>
          <a:p>
            <a:pPr marL="285750" indent="-285750">
              <a:buFont typeface="Arial" panose="020B0604020202020204" pitchFamily="34" charset="0"/>
              <a:buChar char="•"/>
            </a:pPr>
            <a:r>
              <a:rPr lang="en-US" dirty="0" smtClean="0">
                <a:solidFill>
                  <a:srgbClr val="280071"/>
                </a:solidFill>
              </a:rPr>
              <a:t>Additional purchases July 5-11, 2017</a:t>
            </a:r>
            <a:endParaRPr lang="en-US" dirty="0">
              <a:solidFill>
                <a:srgbClr val="280071"/>
              </a:solidFill>
            </a:endParaRPr>
          </a:p>
        </p:txBody>
      </p:sp>
      <p:sp>
        <p:nvSpPr>
          <p:cNvPr id="8" name="TextBox 7"/>
          <p:cNvSpPr txBox="1"/>
          <p:nvPr/>
        </p:nvSpPr>
        <p:spPr>
          <a:xfrm>
            <a:off x="209550" y="5824551"/>
            <a:ext cx="8610600" cy="246221"/>
          </a:xfrm>
          <a:prstGeom prst="rect">
            <a:avLst/>
          </a:prstGeom>
          <a:noFill/>
        </p:spPr>
        <p:txBody>
          <a:bodyPr wrap="square" rtlCol="0">
            <a:spAutoFit/>
          </a:bodyPr>
          <a:lstStyle/>
          <a:p>
            <a:pPr algn="r"/>
            <a:r>
              <a:rPr lang="en-US" sz="1000" dirty="0" smtClean="0"/>
              <a:t>Stock price graph for </a:t>
            </a:r>
            <a:r>
              <a:rPr lang="en-US" sz="1000" dirty="0" err="1" smtClean="0"/>
              <a:t>Autozone</a:t>
            </a:r>
            <a:r>
              <a:rPr lang="en-US" sz="1000" dirty="0" smtClean="0"/>
              <a:t> and O’Reilly Automotive  January 1, 2014 – March 22, 2018, via Bloomberg LP, accessed March 23, 2018.</a:t>
            </a:r>
            <a:endParaRPr lang="en-US" sz="1000" dirty="0"/>
          </a:p>
        </p:txBody>
      </p:sp>
      <p:sp>
        <p:nvSpPr>
          <p:cNvPr id="9" name="TextBox 8"/>
          <p:cNvSpPr txBox="1"/>
          <p:nvPr/>
        </p:nvSpPr>
        <p:spPr>
          <a:xfrm>
            <a:off x="104774" y="6023550"/>
            <a:ext cx="8686800" cy="584775"/>
          </a:xfrm>
          <a:prstGeom prst="rect">
            <a:avLst/>
          </a:prstGeom>
          <a:noFill/>
        </p:spPr>
        <p:txBody>
          <a:bodyPr wrap="square" rtlCol="0">
            <a:spAutoFit/>
          </a:bodyPr>
          <a:lstStyle/>
          <a:p>
            <a:r>
              <a:rPr lang="en-US" sz="800" i="1" dirty="0"/>
              <a:t>The information contained in this document is confidential and intended only for the use of the financial advisor to which it is provided. It is not for distribution to newswire services or for release, publication, distribution or dissemination directly, or indirectly, in whole or in part, to others beyond the intended recipient of this document.  It should not be assumed that any securities transactions, holdings or sectors discussed were or will be profitable, or that the investment recommendations or decisions that Marshfield makes in the future will be profitable or will equal past investment performances. It should not be assumed that every client purchased shares at all of the entry points. The opinions and strategies of Marshfield are subject to change at any time.  </a:t>
            </a:r>
          </a:p>
        </p:txBody>
      </p:sp>
      <p:sp>
        <p:nvSpPr>
          <p:cNvPr id="2" name="TextBox 1"/>
          <p:cNvSpPr txBox="1"/>
          <p:nvPr/>
        </p:nvSpPr>
        <p:spPr>
          <a:xfrm>
            <a:off x="4899359" y="1713309"/>
            <a:ext cx="3876975" cy="677108"/>
          </a:xfrm>
          <a:prstGeom prst="rect">
            <a:avLst/>
          </a:prstGeom>
          <a:noFill/>
        </p:spPr>
        <p:txBody>
          <a:bodyPr wrap="square" rtlCol="0">
            <a:spAutoFit/>
          </a:bodyPr>
          <a:lstStyle/>
          <a:p>
            <a:r>
              <a:rPr lang="en-US" sz="2000" b="1" dirty="0" smtClean="0">
                <a:solidFill>
                  <a:srgbClr val="280071"/>
                </a:solidFill>
              </a:rPr>
              <a:t>ORLY</a:t>
            </a:r>
          </a:p>
          <a:p>
            <a:pPr marL="285750" indent="-285750">
              <a:buFont typeface="Arial" panose="020B0604020202020204" pitchFamily="34" charset="0"/>
              <a:buChar char="•"/>
            </a:pPr>
            <a:r>
              <a:rPr lang="en-US" dirty="0" smtClean="0">
                <a:solidFill>
                  <a:srgbClr val="280071"/>
                </a:solidFill>
              </a:rPr>
              <a:t>Initial Purchase July 6-7, 2017</a:t>
            </a:r>
            <a:endParaRPr lang="en-US" dirty="0">
              <a:solidFill>
                <a:srgbClr val="280071"/>
              </a:solidFill>
            </a:endParaRPr>
          </a:p>
        </p:txBody>
      </p:sp>
      <p:graphicFrame>
        <p:nvGraphicFramePr>
          <p:cNvPr id="12" name="Chart 11"/>
          <p:cNvGraphicFramePr>
            <a:graphicFrameLocks/>
          </p:cNvGraphicFramePr>
          <p:nvPr>
            <p:extLst>
              <p:ext uri="{D42A27DB-BD31-4B8C-83A1-F6EECF244321}">
                <p14:modId xmlns:p14="http://schemas.microsoft.com/office/powerpoint/2010/main" xmlns="" val="2520528886"/>
              </p:ext>
            </p:extLst>
          </p:nvPr>
        </p:nvGraphicFramePr>
        <p:xfrm>
          <a:off x="104774" y="2590800"/>
          <a:ext cx="8886825" cy="3245018"/>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7620" y="473896"/>
            <a:ext cx="9145316" cy="1052576"/>
          </a:xfrm>
          <a:prstGeom prst="rect">
            <a:avLst/>
          </a:prstGeom>
          <a:gradFill>
            <a:gsLst>
              <a:gs pos="0">
                <a:srgbClr val="8B8D8D">
                  <a:lumMod val="20000"/>
                  <a:lumOff val="80000"/>
                </a:srgbClr>
              </a:gs>
              <a:gs pos="100000">
                <a:srgbClr val="FFFFFF">
                  <a:lumMod val="95000"/>
                  <a:alpha val="15000"/>
                </a:srgbClr>
              </a:gs>
            </a:gsLst>
            <a:lin ang="0" scaled="0"/>
          </a:gradFill>
          <a:ln w="12700" cap="flat" cmpd="sng" algn="ctr">
            <a:noFill/>
            <a:prstDash val="solid"/>
            <a:miter lim="800000"/>
          </a:ln>
          <a:effectLst/>
        </p:spPr>
        <p:txBody>
          <a:bodyPr rtlCol="0" anchor="ctr"/>
          <a:lstStyle/>
          <a:p>
            <a:pPr lvl="0" algn="ctr"/>
            <a:r>
              <a:rPr lang="en-US" sz="2400" b="1" dirty="0" smtClean="0">
                <a:solidFill>
                  <a:srgbClr val="280071"/>
                </a:solidFill>
              </a:rPr>
              <a:t>AutoZone (AZO) and O’Reilly Automotive (ORLY)</a:t>
            </a:r>
            <a:endParaRPr kumimoji="0" lang="en-US" sz="2400" b="1" i="0" u="none" strike="noStrike" kern="0" cap="none" spc="0" normalizeH="0" baseline="0" noProof="0" dirty="0" smtClean="0">
              <a:ln>
                <a:noFill/>
              </a:ln>
              <a:solidFill>
                <a:srgbClr val="280071"/>
              </a:solidFill>
              <a:effectLst/>
              <a:uLnTx/>
              <a:uFillTx/>
              <a:latin typeface="Calibri" panose="020F0502020204030204"/>
            </a:endParaRPr>
          </a:p>
        </p:txBody>
      </p:sp>
      <p:pic>
        <p:nvPicPr>
          <p:cNvPr id="11" name="Picture 10"/>
          <p:cNvPicPr>
            <a:picLocks noChangeAspect="1"/>
          </p:cNvPicPr>
          <p:nvPr/>
        </p:nvPicPr>
        <p:blipFill>
          <a:blip r:embed="rId3" cstate="print">
            <a:alphaModFix amt="50000"/>
            <a:extLst>
              <a:ext uri="{28A0092B-C50C-407E-A947-70E740481C1C}">
                <a14:useLocalDpi xmlns:a14="http://schemas.microsoft.com/office/drawing/2010/main" xmlns="" val="0"/>
              </a:ext>
            </a:extLst>
          </a:blip>
          <a:stretch>
            <a:fillRect/>
          </a:stretch>
        </p:blipFill>
        <p:spPr>
          <a:xfrm>
            <a:off x="-515586" y="476250"/>
            <a:ext cx="1050221" cy="1050221"/>
          </a:xfrm>
          <a:prstGeom prst="rect">
            <a:avLst/>
          </a:prstGeom>
        </p:spPr>
      </p:pic>
      <p:sp>
        <p:nvSpPr>
          <p:cNvPr id="13" name="Oval 12"/>
          <p:cNvSpPr/>
          <p:nvPr/>
        </p:nvSpPr>
        <p:spPr>
          <a:xfrm>
            <a:off x="-382191" y="609643"/>
            <a:ext cx="783431" cy="783431"/>
          </a:xfrm>
          <a:prstGeom prst="ellipse">
            <a:avLst/>
          </a:prstGeom>
          <a:solidFill>
            <a:srgbClr val="7AB69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37291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D68AE78-91BC-A04E-828A-1EACBD0B5D28}" type="slidenum">
              <a:rPr lang="en-US" smtClean="0"/>
              <a:pPr/>
              <a:t>14</a:t>
            </a:fld>
            <a:endParaRPr lang="en-US" dirty="0"/>
          </a:p>
        </p:txBody>
      </p:sp>
      <p:sp>
        <p:nvSpPr>
          <p:cNvPr id="7" name="TextBox 6"/>
          <p:cNvSpPr txBox="1"/>
          <p:nvPr/>
        </p:nvSpPr>
        <p:spPr>
          <a:xfrm>
            <a:off x="392429" y="1524000"/>
            <a:ext cx="8305799" cy="92333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smtClean="0">
                <a:solidFill>
                  <a:srgbClr val="280071"/>
                </a:solidFill>
              </a:rPr>
              <a:t>Initial purchase April 27, 2016</a:t>
            </a:r>
          </a:p>
          <a:p>
            <a:pPr marL="285750" indent="-285750">
              <a:lnSpc>
                <a:spcPct val="150000"/>
              </a:lnSpc>
              <a:buFont typeface="Arial" panose="020B0604020202020204" pitchFamily="34" charset="0"/>
              <a:buChar char="•"/>
            </a:pPr>
            <a:r>
              <a:rPr lang="en-US" dirty="0" smtClean="0">
                <a:solidFill>
                  <a:srgbClr val="280071"/>
                </a:solidFill>
              </a:rPr>
              <a:t>Additional purchase September 9, 2017 and February 6-7, 2018</a:t>
            </a:r>
            <a:endParaRPr lang="en-US" dirty="0">
              <a:solidFill>
                <a:srgbClr val="280071"/>
              </a:solidFill>
            </a:endParaRPr>
          </a:p>
        </p:txBody>
      </p:sp>
      <p:sp>
        <p:nvSpPr>
          <p:cNvPr id="8" name="TextBox 7"/>
          <p:cNvSpPr txBox="1"/>
          <p:nvPr/>
        </p:nvSpPr>
        <p:spPr>
          <a:xfrm>
            <a:off x="209550" y="5758190"/>
            <a:ext cx="8610600" cy="261610"/>
          </a:xfrm>
          <a:prstGeom prst="rect">
            <a:avLst/>
          </a:prstGeom>
          <a:noFill/>
        </p:spPr>
        <p:txBody>
          <a:bodyPr wrap="square" rtlCol="0">
            <a:spAutoFit/>
          </a:bodyPr>
          <a:lstStyle/>
          <a:p>
            <a:pPr algn="r"/>
            <a:r>
              <a:rPr lang="en-US" sz="1100" dirty="0" smtClean="0"/>
              <a:t>Stock price graph for Chipotle Inc. January 1, 2014 – March 22, 2018, via Yahoo! Finance, accessed March 23, 2018.</a:t>
            </a:r>
            <a:endParaRPr lang="en-US" sz="1100" dirty="0"/>
          </a:p>
        </p:txBody>
      </p:sp>
      <p:sp>
        <p:nvSpPr>
          <p:cNvPr id="9" name="TextBox 8"/>
          <p:cNvSpPr txBox="1"/>
          <p:nvPr/>
        </p:nvSpPr>
        <p:spPr>
          <a:xfrm>
            <a:off x="171450" y="6019800"/>
            <a:ext cx="8686800" cy="584775"/>
          </a:xfrm>
          <a:prstGeom prst="rect">
            <a:avLst/>
          </a:prstGeom>
          <a:noFill/>
        </p:spPr>
        <p:txBody>
          <a:bodyPr wrap="square" rtlCol="0">
            <a:spAutoFit/>
          </a:bodyPr>
          <a:lstStyle/>
          <a:p>
            <a:r>
              <a:rPr lang="en-US" sz="800" i="1" dirty="0"/>
              <a:t>The information contained in this document is confidential and intended only for the use of the financial advisor to which it is provided. It is not for distribution to newswire services or for release, publication, distribution or dissemination directly, or indirectly, in whole or in part, to others beyond the intended recipient of this document.  It should not be assumed that any securities transactions, holdings or sectors discussed were or will be profitable, or that the investment recommendations or decisions that Marshfield makes in the future will be profitable or will equal past investment performances. It should not be assumed that every client purchased shares at all of the entry points. The opinions and strategies of Marshfield are subject to change at any time</a:t>
            </a:r>
            <a:r>
              <a:rPr lang="en-US" sz="800" i="1" dirty="0" smtClean="0"/>
              <a:t>.</a:t>
            </a:r>
            <a:endParaRPr lang="en-US" sz="800"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8200" y="2550487"/>
            <a:ext cx="7467600" cy="31924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9"/>
          <p:cNvSpPr/>
          <p:nvPr/>
        </p:nvSpPr>
        <p:spPr>
          <a:xfrm>
            <a:off x="9525" y="495300"/>
            <a:ext cx="9145316" cy="1031171"/>
          </a:xfrm>
          <a:prstGeom prst="rect">
            <a:avLst/>
          </a:prstGeom>
          <a:gradFill>
            <a:gsLst>
              <a:gs pos="0">
                <a:srgbClr val="8B8D8D">
                  <a:lumMod val="20000"/>
                  <a:lumOff val="80000"/>
                </a:srgbClr>
              </a:gs>
              <a:gs pos="100000">
                <a:srgbClr val="FFFFFF">
                  <a:lumMod val="95000"/>
                  <a:alpha val="15000"/>
                </a:srgbClr>
              </a:gs>
            </a:gsLst>
            <a:lin ang="0" scaled="0"/>
          </a:gradFill>
          <a:ln w="12700" cap="flat" cmpd="sng" algn="ctr">
            <a:noFill/>
            <a:prstDash val="solid"/>
            <a:miter lim="800000"/>
          </a:ln>
          <a:effectLst/>
        </p:spPr>
        <p:txBody>
          <a:bodyPr rtlCol="0" anchor="ctr"/>
          <a:lstStyle/>
          <a:p>
            <a:pPr lvl="0" algn="ctr"/>
            <a:r>
              <a:rPr lang="en-US" sz="2400" b="1" dirty="0" smtClean="0">
                <a:solidFill>
                  <a:srgbClr val="280071"/>
                </a:solidFill>
              </a:rPr>
              <a:t>Chipotle </a:t>
            </a:r>
            <a:r>
              <a:rPr lang="en-US" sz="2400" b="1" dirty="0">
                <a:solidFill>
                  <a:srgbClr val="280071"/>
                </a:solidFill>
              </a:rPr>
              <a:t>(</a:t>
            </a:r>
            <a:r>
              <a:rPr lang="en-US" sz="2400" b="1" dirty="0" smtClean="0">
                <a:solidFill>
                  <a:srgbClr val="280071"/>
                </a:solidFill>
              </a:rPr>
              <a:t>CMG)</a:t>
            </a:r>
            <a:endParaRPr kumimoji="0" lang="en-US" sz="2400" b="1" i="0" u="none" strike="noStrike" kern="0" cap="none" spc="0" normalizeH="0" baseline="0" noProof="0" dirty="0" smtClean="0">
              <a:ln>
                <a:noFill/>
              </a:ln>
              <a:solidFill>
                <a:srgbClr val="280071"/>
              </a:solidFill>
              <a:effectLst/>
              <a:uLnTx/>
              <a:uFillTx/>
              <a:latin typeface="Calibri" panose="020F0502020204030204"/>
            </a:endParaRPr>
          </a:p>
        </p:txBody>
      </p:sp>
      <p:pic>
        <p:nvPicPr>
          <p:cNvPr id="11" name="Picture 10"/>
          <p:cNvPicPr>
            <a:picLocks noChangeAspect="1"/>
          </p:cNvPicPr>
          <p:nvPr/>
        </p:nvPicPr>
        <p:blipFill>
          <a:blip r:embed="rId3" cstate="print">
            <a:alphaModFix amt="50000"/>
            <a:extLst>
              <a:ext uri="{28A0092B-C50C-407E-A947-70E740481C1C}">
                <a14:useLocalDpi xmlns:a14="http://schemas.microsoft.com/office/drawing/2010/main" xmlns="" val="0"/>
              </a:ext>
            </a:extLst>
          </a:blip>
          <a:stretch>
            <a:fillRect/>
          </a:stretch>
        </p:blipFill>
        <p:spPr>
          <a:xfrm>
            <a:off x="-515586" y="476250"/>
            <a:ext cx="1050221" cy="1050221"/>
          </a:xfrm>
          <a:prstGeom prst="rect">
            <a:avLst/>
          </a:prstGeom>
        </p:spPr>
      </p:pic>
      <p:sp>
        <p:nvSpPr>
          <p:cNvPr id="12" name="Oval 11"/>
          <p:cNvSpPr/>
          <p:nvPr/>
        </p:nvSpPr>
        <p:spPr>
          <a:xfrm>
            <a:off x="-382191" y="609643"/>
            <a:ext cx="783431" cy="783431"/>
          </a:xfrm>
          <a:prstGeom prst="ellipse">
            <a:avLst/>
          </a:prstGeom>
          <a:solidFill>
            <a:srgbClr val="7AB69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183983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p:cNvSpPr>
            <a:spLocks noGrp="1"/>
          </p:cNvSpPr>
          <p:nvPr>
            <p:ph sz="half" idx="1"/>
          </p:nvPr>
        </p:nvSpPr>
        <p:spPr>
          <a:xfrm>
            <a:off x="557783" y="1705780"/>
            <a:ext cx="5128641" cy="1342220"/>
          </a:xfrm>
        </p:spPr>
        <p:txBody>
          <a:bodyPr>
            <a:normAutofit/>
          </a:bodyPr>
          <a:lstStyle/>
          <a:p>
            <a:pPr>
              <a:lnSpc>
                <a:spcPct val="110000"/>
              </a:lnSpc>
            </a:pPr>
            <a:r>
              <a:rPr lang="en-US" sz="2600" b="1" dirty="0">
                <a:solidFill>
                  <a:schemeClr val="bg2"/>
                </a:solidFill>
              </a:rPr>
              <a:t>Context</a:t>
            </a:r>
            <a:endParaRPr lang="en-US" sz="2600" dirty="0">
              <a:solidFill>
                <a:schemeClr val="bg2"/>
              </a:solidFill>
            </a:endParaRPr>
          </a:p>
          <a:p>
            <a:pPr lvl="1" eaLnBrk="0" fontAlgn="ctr" hangingPunct="0"/>
            <a:r>
              <a:rPr lang="en-US" dirty="0">
                <a:solidFill>
                  <a:srgbClr val="280071"/>
                </a:solidFill>
              </a:rPr>
              <a:t>Concentrated, long only value </a:t>
            </a:r>
            <a:r>
              <a:rPr lang="en-US" dirty="0" smtClean="0">
                <a:solidFill>
                  <a:srgbClr val="280071"/>
                </a:solidFill>
              </a:rPr>
              <a:t>equity manager</a:t>
            </a:r>
          </a:p>
        </p:txBody>
      </p:sp>
      <p:sp>
        <p:nvSpPr>
          <p:cNvPr id="20" name="Content Placeholder 19"/>
          <p:cNvSpPr>
            <a:spLocks noGrp="1"/>
          </p:cNvSpPr>
          <p:nvPr>
            <p:ph sz="half" idx="2"/>
          </p:nvPr>
        </p:nvSpPr>
        <p:spPr>
          <a:xfrm>
            <a:off x="582778" y="2819400"/>
            <a:ext cx="3886200" cy="1226820"/>
          </a:xfrm>
        </p:spPr>
        <p:txBody>
          <a:bodyPr>
            <a:normAutofit/>
          </a:bodyPr>
          <a:lstStyle/>
          <a:p>
            <a:pPr>
              <a:lnSpc>
                <a:spcPct val="100000"/>
              </a:lnSpc>
              <a:spcBef>
                <a:spcPts val="1500"/>
              </a:spcBef>
            </a:pPr>
            <a:r>
              <a:rPr lang="en-US" sz="2400" b="1" dirty="0">
                <a:solidFill>
                  <a:schemeClr val="bg2"/>
                </a:solidFill>
              </a:rPr>
              <a:t>Culture</a:t>
            </a:r>
            <a:endParaRPr lang="en-US" sz="2400" dirty="0">
              <a:solidFill>
                <a:schemeClr val="bg2"/>
              </a:solidFill>
            </a:endParaRPr>
          </a:p>
          <a:p>
            <a:pPr lvl="1" eaLnBrk="0" fontAlgn="ctr" hangingPunct="0"/>
            <a:r>
              <a:rPr lang="en-US" dirty="0">
                <a:solidFill>
                  <a:srgbClr val="280071"/>
                </a:solidFill>
              </a:rPr>
              <a:t>Seven principals own 100% of the firm</a:t>
            </a:r>
          </a:p>
          <a:p>
            <a:pPr lvl="1" fontAlgn="ctr"/>
            <a:r>
              <a:rPr lang="en-US" dirty="0">
                <a:solidFill>
                  <a:srgbClr val="280071"/>
                </a:solidFill>
              </a:rPr>
              <a:t>Average tenure of principals is </a:t>
            </a:r>
            <a:r>
              <a:rPr lang="en-US" dirty="0" smtClean="0">
                <a:solidFill>
                  <a:srgbClr val="280071"/>
                </a:solidFill>
              </a:rPr>
              <a:t>22 years</a:t>
            </a:r>
            <a:endParaRPr lang="en-US" dirty="0">
              <a:solidFill>
                <a:srgbClr val="280071"/>
              </a:solidFill>
            </a:endParaRPr>
          </a:p>
        </p:txBody>
      </p:sp>
      <p:sp>
        <p:nvSpPr>
          <p:cNvPr id="18" name="Title 17"/>
          <p:cNvSpPr>
            <a:spLocks noGrp="1"/>
          </p:cNvSpPr>
          <p:nvPr>
            <p:ph type="title"/>
          </p:nvPr>
        </p:nvSpPr>
        <p:spPr/>
        <p:txBody>
          <a:bodyPr/>
          <a:lstStyle/>
          <a:p>
            <a:r>
              <a:rPr lang="en-US" dirty="0" smtClean="0"/>
              <a:t>Firm Overview</a:t>
            </a:r>
            <a:endParaRPr lang="en-US" dirty="0"/>
          </a:p>
        </p:txBody>
      </p:sp>
      <p:sp>
        <p:nvSpPr>
          <p:cNvPr id="4" name="Slide Number Placeholder 3"/>
          <p:cNvSpPr>
            <a:spLocks noGrp="1"/>
          </p:cNvSpPr>
          <p:nvPr>
            <p:ph type="sldNum" sz="quarter" idx="12"/>
          </p:nvPr>
        </p:nvSpPr>
        <p:spPr/>
        <p:txBody>
          <a:bodyPr/>
          <a:lstStyle/>
          <a:p>
            <a:fld id="{ED68AE78-91BC-A04E-828A-1EACBD0B5D28}" type="slidenum">
              <a:rPr lang="en-US" smtClean="0"/>
              <a:pPr/>
              <a:t>15</a:t>
            </a:fld>
            <a:endParaRPr lang="en-US" dirty="0"/>
          </a:p>
        </p:txBody>
      </p:sp>
      <p:grpSp>
        <p:nvGrpSpPr>
          <p:cNvPr id="24" name="Group 23"/>
          <p:cNvGrpSpPr/>
          <p:nvPr/>
        </p:nvGrpSpPr>
        <p:grpSpPr>
          <a:xfrm>
            <a:off x="163096" y="1615036"/>
            <a:ext cx="381022" cy="670964"/>
            <a:chOff x="80979" y="1367565"/>
            <a:chExt cx="381022" cy="670964"/>
          </a:xfrm>
        </p:grpSpPr>
        <p:sp>
          <p:nvSpPr>
            <p:cNvPr id="25" name="Oval 24"/>
            <p:cNvSpPr>
              <a:spLocks noChangeAspect="1"/>
            </p:cNvSpPr>
            <p:nvPr/>
          </p:nvSpPr>
          <p:spPr>
            <a:xfrm>
              <a:off x="149287" y="1550675"/>
              <a:ext cx="274320" cy="274320"/>
            </a:xfrm>
            <a:prstGeom prst="ellipse">
              <a:avLst/>
            </a:prstGeom>
            <a:solidFill>
              <a:srgbClr val="7AB69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p:cNvSpPr>
            <p:nvPr/>
          </p:nvSpPr>
          <p:spPr>
            <a:xfrm>
              <a:off x="96241" y="1497104"/>
              <a:ext cx="365760" cy="365760"/>
            </a:xfrm>
            <a:prstGeom prst="ellipse">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0979" y="1367565"/>
              <a:ext cx="238066" cy="670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163401" y="2667000"/>
            <a:ext cx="381022" cy="670964"/>
            <a:chOff x="80979" y="1367565"/>
            <a:chExt cx="381022" cy="670964"/>
          </a:xfrm>
        </p:grpSpPr>
        <p:sp>
          <p:nvSpPr>
            <p:cNvPr id="45" name="Oval 44"/>
            <p:cNvSpPr>
              <a:spLocks noChangeAspect="1"/>
            </p:cNvSpPr>
            <p:nvPr/>
          </p:nvSpPr>
          <p:spPr>
            <a:xfrm>
              <a:off x="149287" y="1550675"/>
              <a:ext cx="274320" cy="274320"/>
            </a:xfrm>
            <a:prstGeom prst="ellipse">
              <a:avLst/>
            </a:prstGeom>
            <a:solidFill>
              <a:srgbClr val="7AB69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p:cNvSpPr>
            <p:nvPr/>
          </p:nvSpPr>
          <p:spPr>
            <a:xfrm>
              <a:off x="96241" y="1497104"/>
              <a:ext cx="365760" cy="365760"/>
            </a:xfrm>
            <a:prstGeom prst="ellipse">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80979" y="1367565"/>
              <a:ext cx="238066" cy="670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163096" y="4238629"/>
            <a:ext cx="381022" cy="670964"/>
            <a:chOff x="80979" y="1367565"/>
            <a:chExt cx="381022" cy="670964"/>
          </a:xfrm>
        </p:grpSpPr>
        <p:sp>
          <p:nvSpPr>
            <p:cNvPr id="49" name="Oval 48"/>
            <p:cNvSpPr>
              <a:spLocks noChangeAspect="1"/>
            </p:cNvSpPr>
            <p:nvPr/>
          </p:nvSpPr>
          <p:spPr>
            <a:xfrm>
              <a:off x="149287" y="1550675"/>
              <a:ext cx="274320" cy="274320"/>
            </a:xfrm>
            <a:prstGeom prst="ellipse">
              <a:avLst/>
            </a:prstGeom>
            <a:solidFill>
              <a:srgbClr val="7AB69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p:cNvSpPr>
            <p:nvPr/>
          </p:nvSpPr>
          <p:spPr>
            <a:xfrm>
              <a:off x="96241" y="1497104"/>
              <a:ext cx="365760" cy="365760"/>
            </a:xfrm>
            <a:prstGeom prst="ellipse">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80979" y="1367565"/>
              <a:ext cx="238066" cy="670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Content Placeholder 18"/>
          <p:cNvSpPr txBox="1">
            <a:spLocks/>
          </p:cNvSpPr>
          <p:nvPr/>
        </p:nvSpPr>
        <p:spPr>
          <a:xfrm>
            <a:off x="633757" y="4362448"/>
            <a:ext cx="5766816" cy="1814021"/>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500"/>
              </a:spcBef>
              <a:buClr>
                <a:schemeClr val="bg2"/>
              </a:buClr>
              <a:buFont typeface="Arial" panose="020B0604020202020204" pitchFamily="34" charset="0"/>
              <a:buNone/>
              <a:tabLst/>
              <a:defRPr sz="1800" b="1" kern="1200">
                <a:solidFill>
                  <a:schemeClr val="bg2"/>
                </a:solidFill>
                <a:latin typeface="+mn-lt"/>
                <a:ea typeface="+mn-ea"/>
                <a:cs typeface="+mn-cs"/>
              </a:defRPr>
            </a:lvl1pPr>
            <a:lvl2pPr marL="171450" indent="-165100" algn="l" defTabSz="914400" rtl="0" eaLnBrk="1" latinLnBrk="0" hangingPunct="1">
              <a:lnSpc>
                <a:spcPct val="100000"/>
              </a:lnSpc>
              <a:spcBef>
                <a:spcPts val="600"/>
              </a:spcBef>
              <a:buClr>
                <a:schemeClr val="bg2"/>
              </a:buClr>
              <a:buSzPct val="90000"/>
              <a:buFont typeface="Arial" charset="0"/>
              <a:buChar char="•"/>
              <a:tabLst/>
              <a:defRPr sz="1600" kern="1200">
                <a:solidFill>
                  <a:schemeClr val="tx1"/>
                </a:solidFill>
                <a:latin typeface="+mn-lt"/>
                <a:ea typeface="+mn-ea"/>
                <a:cs typeface="+mn-cs"/>
              </a:defRPr>
            </a:lvl2pPr>
            <a:lvl3pPr marL="288925" indent="-117475" algn="l" defTabSz="914400" rtl="0" eaLnBrk="1" latinLnBrk="0" hangingPunct="1">
              <a:lnSpc>
                <a:spcPct val="100000"/>
              </a:lnSpc>
              <a:spcBef>
                <a:spcPts val="300"/>
              </a:spcBef>
              <a:buClr>
                <a:schemeClr val="bg2"/>
              </a:buClr>
              <a:buFont typeface="Arial" panose="020B0604020202020204" pitchFamily="34" charset="0"/>
              <a:buChar char="•"/>
              <a:tabLst/>
              <a:defRPr sz="1200" kern="1200">
                <a:solidFill>
                  <a:schemeClr val="tx1"/>
                </a:solidFill>
                <a:latin typeface="+mn-lt"/>
                <a:ea typeface="+mn-ea"/>
                <a:cs typeface="+mn-cs"/>
              </a:defRPr>
            </a:lvl3pPr>
            <a:lvl4pPr marL="406400" indent="-117475" algn="l" defTabSz="914400" rtl="0" eaLnBrk="1" latinLnBrk="0" hangingPunct="1">
              <a:lnSpc>
                <a:spcPct val="100000"/>
              </a:lnSpc>
              <a:spcBef>
                <a:spcPts val="300"/>
              </a:spcBef>
              <a:buClr>
                <a:schemeClr val="bg2"/>
              </a:buClr>
              <a:buSzPct val="80000"/>
              <a:buFont typeface="ArialUnicodeMS" charset="0"/>
              <a:buChar char="￮"/>
              <a:tabLst/>
              <a:defRPr sz="1200" kern="1200">
                <a:solidFill>
                  <a:schemeClr val="tx1"/>
                </a:solidFill>
                <a:latin typeface="+mn-lt"/>
                <a:ea typeface="+mn-ea"/>
                <a:cs typeface="+mn-cs"/>
              </a:defRPr>
            </a:lvl4pPr>
            <a:lvl5pPr marL="515938" indent="-109538" algn="l" defTabSz="914400" rtl="0" eaLnBrk="1" latinLnBrk="0" hangingPunct="1">
              <a:lnSpc>
                <a:spcPct val="100000"/>
              </a:lnSpc>
              <a:spcBef>
                <a:spcPts val="300"/>
              </a:spcBef>
              <a:buClr>
                <a:schemeClr val="bg2"/>
              </a:buClr>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ctr">
              <a:spcBef>
                <a:spcPts val="0"/>
              </a:spcBef>
            </a:pPr>
            <a:r>
              <a:rPr lang="en-US" sz="2400" dirty="0" smtClean="0"/>
              <a:t>Commitment</a:t>
            </a:r>
          </a:p>
          <a:p>
            <a:pPr lvl="1" eaLnBrk="0" fontAlgn="t" hangingPunct="0"/>
            <a:r>
              <a:rPr lang="en-US" dirty="0" smtClean="0">
                <a:solidFill>
                  <a:srgbClr val="280071"/>
                </a:solidFill>
              </a:rPr>
              <a:t>Marshfield principals “eat our own cooking”</a:t>
            </a:r>
          </a:p>
          <a:p>
            <a:pPr lvl="1"/>
            <a:r>
              <a:rPr lang="en-US" dirty="0" smtClean="0">
                <a:solidFill>
                  <a:srgbClr val="280071"/>
                </a:solidFill>
              </a:rPr>
              <a:t>Buy for our own accounts only those stocks we buy for our clients</a:t>
            </a:r>
          </a:p>
          <a:p>
            <a:pPr lvl="1"/>
            <a:r>
              <a:rPr lang="en-US" dirty="0" smtClean="0">
                <a:solidFill>
                  <a:srgbClr val="280071"/>
                </a:solidFill>
              </a:rPr>
              <a:t>We own no other publicly traded equities</a:t>
            </a:r>
          </a:p>
        </p:txBody>
      </p:sp>
      <p:sp>
        <p:nvSpPr>
          <p:cNvPr id="21" name="Rectangle 20"/>
          <p:cNvSpPr/>
          <p:nvPr/>
        </p:nvSpPr>
        <p:spPr>
          <a:xfrm>
            <a:off x="6871" y="539866"/>
            <a:ext cx="9145316" cy="906180"/>
          </a:xfrm>
          <a:prstGeom prst="rect">
            <a:avLst/>
          </a:prstGeom>
          <a:gradFill>
            <a:gsLst>
              <a:gs pos="0">
                <a:schemeClr val="tx2">
                  <a:lumMod val="20000"/>
                  <a:lumOff val="80000"/>
                </a:schemeClr>
              </a:gs>
              <a:gs pos="100000">
                <a:schemeClr val="bg1">
                  <a:lumMod val="95000"/>
                  <a:alpha val="1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p:cNvSpPr>
            <a:spLocks noGrp="1"/>
          </p:cNvSpPr>
          <p:nvPr>
            <p:ph sz="quarter" idx="15"/>
          </p:nvPr>
        </p:nvSpPr>
        <p:spPr/>
        <p:txBody>
          <a:bodyPr/>
          <a:lstStyle/>
          <a:p>
            <a:r>
              <a:rPr lang="en-US" sz="2400" dirty="0" smtClean="0"/>
              <a:t>Marshfield</a:t>
            </a:r>
            <a:r>
              <a:rPr lang="en-US" dirty="0" smtClean="0"/>
              <a:t> </a:t>
            </a:r>
            <a:r>
              <a:rPr lang="en-US" sz="4400" dirty="0" smtClean="0"/>
              <a:t>Snapshot</a:t>
            </a:r>
            <a:endParaRPr lang="en-US" sz="4400" dirty="0"/>
          </a:p>
        </p:txBody>
      </p:sp>
      <p:pic>
        <p:nvPicPr>
          <p:cNvPr id="28" name="Picture 27"/>
          <p:cNvPicPr>
            <a:picLocks noChangeAspect="1"/>
          </p:cNvPicPr>
          <p:nvPr/>
        </p:nvPicPr>
        <p:blipFill>
          <a:blip r:embed="rId3">
            <a:alphaModFix amt="50000"/>
            <a:extLst>
              <a:ext uri="{28A0092B-C50C-407E-A947-70E740481C1C}">
                <a14:useLocalDpi xmlns:a14="http://schemas.microsoft.com/office/drawing/2010/main" xmlns="" val="0"/>
              </a:ext>
            </a:extLst>
          </a:blip>
          <a:stretch>
            <a:fillRect/>
          </a:stretch>
        </p:blipFill>
        <p:spPr>
          <a:xfrm>
            <a:off x="-460670" y="565018"/>
            <a:ext cx="861446" cy="861446"/>
          </a:xfrm>
          <a:prstGeom prst="rect">
            <a:avLst/>
          </a:prstGeom>
        </p:spPr>
      </p:pic>
      <p:sp>
        <p:nvSpPr>
          <p:cNvPr id="30" name="Oval 29"/>
          <p:cNvSpPr/>
          <p:nvPr/>
        </p:nvSpPr>
        <p:spPr>
          <a:xfrm>
            <a:off x="-363770" y="678388"/>
            <a:ext cx="669822" cy="634706"/>
          </a:xfrm>
          <a:prstGeom prst="ellipse">
            <a:avLst/>
          </a:prstGeom>
          <a:solidFill>
            <a:srgbClr val="7AB69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74053" y="1839201"/>
            <a:ext cx="4213915" cy="29215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29564945"/>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896" y="-512619"/>
            <a:ext cx="7883525" cy="2335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533400" y="3426031"/>
            <a:ext cx="8009803" cy="2308324"/>
          </a:xfrm>
          <a:prstGeom prst="rect">
            <a:avLst/>
          </a:prstGeom>
          <a:noFill/>
        </p:spPr>
        <p:txBody>
          <a:bodyPr wrap="square" rtlCol="0">
            <a:spAutoFit/>
          </a:bodyPr>
          <a:lstStyle/>
          <a:p>
            <a:r>
              <a:rPr lang="en-US" dirty="0" smtClean="0">
                <a:solidFill>
                  <a:schemeClr val="bg1"/>
                </a:solidFill>
              </a:rPr>
              <a:t>21 </a:t>
            </a:r>
            <a:r>
              <a:rPr lang="en-US" dirty="0" err="1" smtClean="0">
                <a:solidFill>
                  <a:schemeClr val="bg1"/>
                </a:solidFill>
              </a:rPr>
              <a:t>Dupont</a:t>
            </a:r>
            <a:r>
              <a:rPr lang="en-US" dirty="0" smtClean="0">
                <a:solidFill>
                  <a:schemeClr val="bg1"/>
                </a:solidFill>
              </a:rPr>
              <a:t> Circle</a:t>
            </a:r>
          </a:p>
          <a:p>
            <a:r>
              <a:rPr lang="en-US" dirty="0" smtClean="0">
                <a:solidFill>
                  <a:schemeClr val="bg1"/>
                </a:solidFill>
              </a:rPr>
              <a:t>Suite 500</a:t>
            </a:r>
          </a:p>
          <a:p>
            <a:r>
              <a:rPr lang="en-US" dirty="0" smtClean="0">
                <a:solidFill>
                  <a:schemeClr val="bg1"/>
                </a:solidFill>
              </a:rPr>
              <a:t>Washington, DC 20036</a:t>
            </a:r>
          </a:p>
          <a:p>
            <a:r>
              <a:rPr lang="en-US" dirty="0" smtClean="0">
                <a:solidFill>
                  <a:schemeClr val="bg1"/>
                </a:solidFill>
              </a:rPr>
              <a:t>202.828.6200 office</a:t>
            </a:r>
          </a:p>
          <a:p>
            <a:r>
              <a:rPr lang="en-US" dirty="0" smtClean="0">
                <a:solidFill>
                  <a:schemeClr val="bg1"/>
                </a:solidFill>
              </a:rPr>
              <a:t>202.828.6208 fax</a:t>
            </a:r>
          </a:p>
          <a:p>
            <a:endParaRPr lang="en-US" dirty="0">
              <a:solidFill>
                <a:schemeClr val="bg1"/>
              </a:solidFill>
            </a:endParaRPr>
          </a:p>
          <a:p>
            <a:r>
              <a:rPr lang="en-US" dirty="0" smtClean="0">
                <a:solidFill>
                  <a:schemeClr val="bg1"/>
                </a:solidFill>
              </a:rPr>
              <a:t>marketing@marshfieldinc.com</a:t>
            </a:r>
          </a:p>
          <a:p>
            <a:r>
              <a:rPr lang="en-US" dirty="0" smtClean="0">
                <a:solidFill>
                  <a:schemeClr val="bg1"/>
                </a:solidFill>
              </a:rPr>
              <a:t>www.marshfieldinc.com</a:t>
            </a:r>
          </a:p>
        </p:txBody>
      </p:sp>
    </p:spTree>
    <p:extLst>
      <p:ext uri="{BB962C8B-B14F-4D97-AF65-F5344CB8AC3E}">
        <p14:creationId xmlns:p14="http://schemas.microsoft.com/office/powerpoint/2010/main" xmlns="" val="202396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xmlns="">
                  <a14:imgLayer r:embed="rId4">
                    <a14:imgEffect>
                      <a14:sharpenSoften amount="-49000"/>
                    </a14:imgEffect>
                    <a14:imgEffect>
                      <a14:saturation sat="105000"/>
                    </a14:imgEffect>
                    <a14:imgEffect>
                      <a14:brightnessContrast bright="14000"/>
                    </a14:imgEffect>
                  </a14:imgLayer>
                </a14:imgProps>
              </a:ext>
              <a:ext uri="{28A0092B-C50C-407E-A947-70E740481C1C}">
                <a14:useLocalDpi xmlns:a14="http://schemas.microsoft.com/office/drawing/2010/main" xmlns="" val="0"/>
              </a:ext>
            </a:extLst>
          </a:blip>
          <a:srcRect/>
          <a:stretch>
            <a:fillRect/>
          </a:stretch>
        </p:blipFill>
        <p:spPr bwMode="auto">
          <a:xfrm>
            <a:off x="802018" y="3469942"/>
            <a:ext cx="7492029" cy="4000649"/>
          </a:xfrm>
          <a:prstGeom prst="rect">
            <a:avLst/>
          </a:prstGeom>
          <a:noFill/>
          <a:ln>
            <a:noFill/>
          </a:ln>
          <a:effectLst>
            <a:softEdge rad="12700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Rectangle 10"/>
          <p:cNvSpPr/>
          <p:nvPr/>
        </p:nvSpPr>
        <p:spPr>
          <a:xfrm>
            <a:off x="-12405" y="401068"/>
            <a:ext cx="9145316" cy="1100915"/>
          </a:xfrm>
          <a:prstGeom prst="rect">
            <a:avLst/>
          </a:prstGeom>
          <a:gradFill>
            <a:gsLst>
              <a:gs pos="0">
                <a:schemeClr val="tx2">
                  <a:lumMod val="20000"/>
                  <a:lumOff val="80000"/>
                </a:schemeClr>
              </a:gs>
              <a:gs pos="100000">
                <a:schemeClr val="bg1">
                  <a:lumMod val="95000"/>
                  <a:alpha val="1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latin typeface="+mn-lt"/>
              </a:rPr>
              <a:t>Lessons Learned </a:t>
            </a:r>
            <a:r>
              <a:rPr lang="en-US" dirty="0">
                <a:latin typeface="+mn-lt"/>
              </a:rPr>
              <a:t>F</a:t>
            </a:r>
            <a:r>
              <a:rPr lang="en-US" dirty="0" smtClean="0">
                <a:latin typeface="+mn-lt"/>
              </a:rPr>
              <a:t>rom the Field	</a:t>
            </a:r>
            <a:endParaRPr lang="en-US" dirty="0">
              <a:latin typeface="+mn-lt"/>
            </a:endParaRPr>
          </a:p>
        </p:txBody>
      </p:sp>
      <p:sp>
        <p:nvSpPr>
          <p:cNvPr id="4" name="Slide Number Placeholder 3"/>
          <p:cNvSpPr>
            <a:spLocks noGrp="1"/>
          </p:cNvSpPr>
          <p:nvPr>
            <p:ph type="sldNum" sz="quarter" idx="12"/>
          </p:nvPr>
        </p:nvSpPr>
        <p:spPr/>
        <p:txBody>
          <a:bodyPr/>
          <a:lstStyle/>
          <a:p>
            <a:fld id="{ED68AE78-91BC-A04E-828A-1EACBD0B5D28}" type="slidenum">
              <a:rPr lang="en-US" smtClean="0"/>
              <a:pPr/>
              <a:t>1</a:t>
            </a:fld>
            <a:endParaRPr lang="en-US" dirty="0"/>
          </a:p>
        </p:txBody>
      </p:sp>
      <p:sp>
        <p:nvSpPr>
          <p:cNvPr id="6" name="Content Placeholder 5"/>
          <p:cNvSpPr>
            <a:spLocks noGrp="1"/>
          </p:cNvSpPr>
          <p:nvPr>
            <p:ph sz="quarter" idx="15"/>
          </p:nvPr>
        </p:nvSpPr>
        <p:spPr>
          <a:xfrm>
            <a:off x="-12408" y="610825"/>
            <a:ext cx="9145318" cy="916827"/>
          </a:xfrm>
        </p:spPr>
        <p:txBody>
          <a:bodyPr/>
          <a:lstStyle/>
          <a:p>
            <a:pPr>
              <a:spcBef>
                <a:spcPts val="0"/>
              </a:spcBef>
            </a:pPr>
            <a:r>
              <a:rPr lang="en-US" sz="2400" dirty="0" smtClean="0">
                <a:solidFill>
                  <a:srgbClr val="280071"/>
                </a:solidFill>
              </a:rPr>
              <a:t>Successful Advisors Are Different in Ways That </a:t>
            </a:r>
          </a:p>
          <a:p>
            <a:pPr>
              <a:spcBef>
                <a:spcPts val="0"/>
              </a:spcBef>
            </a:pPr>
            <a:r>
              <a:rPr lang="en-US" sz="2400" dirty="0" smtClean="0">
                <a:solidFill>
                  <a:srgbClr val="280071"/>
                </a:solidFill>
              </a:rPr>
              <a:t>Help Them Thrive</a:t>
            </a:r>
            <a:endParaRPr lang="en-US" sz="2400" dirty="0">
              <a:solidFill>
                <a:srgbClr val="280071"/>
              </a:solidFill>
              <a:cs typeface="Arial" panose="020B0604020202020204" pitchFamily="34" charset="0"/>
            </a:endParaRPr>
          </a:p>
          <a:p>
            <a:pPr algn="l"/>
            <a:endParaRPr lang="en-US" dirty="0"/>
          </a:p>
        </p:txBody>
      </p:sp>
      <p:sp>
        <p:nvSpPr>
          <p:cNvPr id="33" name="Rectangle 32"/>
          <p:cNvSpPr/>
          <p:nvPr/>
        </p:nvSpPr>
        <p:spPr>
          <a:xfrm>
            <a:off x="0" y="674044"/>
            <a:ext cx="9145316" cy="10755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5" name="Picture 54"/>
          <p:cNvPicPr>
            <a:picLocks noChangeAspect="1"/>
          </p:cNvPicPr>
          <p:nvPr/>
        </p:nvPicPr>
        <p:blipFill>
          <a:blip r:embed="rId5">
            <a:alphaModFix amt="50000"/>
            <a:extLst>
              <a:ext uri="{28A0092B-C50C-407E-A947-70E740481C1C}">
                <a14:useLocalDpi xmlns:a14="http://schemas.microsoft.com/office/drawing/2010/main" xmlns="" val="0"/>
              </a:ext>
            </a:extLst>
          </a:blip>
          <a:stretch>
            <a:fillRect/>
          </a:stretch>
        </p:blipFill>
        <p:spPr>
          <a:xfrm>
            <a:off x="-525111" y="426737"/>
            <a:ext cx="1050221" cy="1050221"/>
          </a:xfrm>
          <a:prstGeom prst="rect">
            <a:avLst/>
          </a:prstGeom>
        </p:spPr>
      </p:pic>
      <p:sp>
        <p:nvSpPr>
          <p:cNvPr id="16" name="TextBox 15"/>
          <p:cNvSpPr txBox="1"/>
          <p:nvPr/>
        </p:nvSpPr>
        <p:spPr>
          <a:xfrm>
            <a:off x="460374" y="1600198"/>
            <a:ext cx="7833673" cy="3370153"/>
          </a:xfrm>
          <a:prstGeom prst="rect">
            <a:avLst/>
          </a:prstGeom>
          <a:noFill/>
        </p:spPr>
        <p:txBody>
          <a:bodyPr wrap="square" rtlCol="0">
            <a:spAutoFit/>
          </a:bodyPr>
          <a:lstStyle/>
          <a:p>
            <a:pPr indent="287338">
              <a:spcAft>
                <a:spcPts val="600"/>
              </a:spcAft>
            </a:pPr>
            <a:r>
              <a:rPr lang="en-US" sz="2400" b="1" dirty="0" smtClean="0">
                <a:ln w="0">
                  <a:noFill/>
                </a:ln>
                <a:solidFill>
                  <a:srgbClr val="280071"/>
                </a:solidFill>
              </a:rPr>
              <a:t>Differentiate  </a:t>
            </a:r>
          </a:p>
          <a:p>
            <a:pPr marL="800100" lvl="1" indent="-342900">
              <a:buFont typeface="Arial" pitchFamily="34" charset="0"/>
              <a:buChar char="•"/>
            </a:pPr>
            <a:r>
              <a:rPr lang="en-US" sz="2400" dirty="0" smtClean="0">
                <a:ln w="0">
                  <a:noFill/>
                </a:ln>
                <a:solidFill>
                  <a:srgbClr val="280071"/>
                </a:solidFill>
                <a:effectLst/>
              </a:rPr>
              <a:t>What makes you </a:t>
            </a:r>
            <a:r>
              <a:rPr lang="en-US" sz="2400" dirty="0" smtClean="0">
                <a:ln w="0">
                  <a:noFill/>
                </a:ln>
                <a:solidFill>
                  <a:srgbClr val="280071"/>
                </a:solidFill>
              </a:rPr>
              <a:t>unique</a:t>
            </a:r>
            <a:r>
              <a:rPr lang="en-US" sz="2400" dirty="0" smtClean="0">
                <a:ln w="0">
                  <a:noFill/>
                </a:ln>
                <a:solidFill>
                  <a:srgbClr val="280071"/>
                </a:solidFill>
                <a:effectLst/>
              </a:rPr>
              <a:t>?</a:t>
            </a:r>
          </a:p>
          <a:p>
            <a:endParaRPr lang="en-US" sz="2400" dirty="0" smtClean="0">
              <a:ln w="0">
                <a:noFill/>
              </a:ln>
              <a:solidFill>
                <a:srgbClr val="280071"/>
              </a:solidFill>
              <a:effectLst/>
            </a:endParaRPr>
          </a:p>
          <a:p>
            <a:pPr marL="800100" lvl="1" indent="-342900">
              <a:buFont typeface="Arial" pitchFamily="34" charset="0"/>
              <a:buChar char="•"/>
            </a:pPr>
            <a:r>
              <a:rPr lang="en-US" sz="2400" dirty="0" smtClean="0">
                <a:ln w="0">
                  <a:noFill/>
                </a:ln>
                <a:solidFill>
                  <a:srgbClr val="280071"/>
                </a:solidFill>
              </a:rPr>
              <a:t>What are your advantages and opportunities that you should capitalize on?</a:t>
            </a:r>
          </a:p>
          <a:p>
            <a:pPr marL="342900" indent="-342900">
              <a:buFont typeface="Arial" pitchFamily="34" charset="0"/>
              <a:buChar char="•"/>
            </a:pPr>
            <a:endParaRPr lang="en-US" sz="2400" dirty="0" smtClean="0">
              <a:ln w="0">
                <a:noFill/>
              </a:ln>
              <a:solidFill>
                <a:srgbClr val="280071"/>
              </a:solidFill>
            </a:endParaRPr>
          </a:p>
          <a:p>
            <a:pPr marL="800100" lvl="1" indent="-342900">
              <a:buFont typeface="Arial" pitchFamily="34" charset="0"/>
              <a:buChar char="•"/>
            </a:pPr>
            <a:r>
              <a:rPr lang="en-US" sz="2400" dirty="0" smtClean="0">
                <a:ln w="0">
                  <a:noFill/>
                </a:ln>
                <a:solidFill>
                  <a:srgbClr val="280071"/>
                </a:solidFill>
                <a:effectLst/>
              </a:rPr>
              <a:t>How can </a:t>
            </a:r>
            <a:r>
              <a:rPr lang="en-US" sz="2400" dirty="0" smtClean="0">
                <a:ln w="0">
                  <a:noFill/>
                </a:ln>
                <a:solidFill>
                  <a:srgbClr val="280071"/>
                </a:solidFill>
              </a:rPr>
              <a:t>you </a:t>
            </a:r>
            <a:r>
              <a:rPr lang="en-US" sz="2400" dirty="0" smtClean="0">
                <a:ln w="0">
                  <a:noFill/>
                </a:ln>
                <a:solidFill>
                  <a:srgbClr val="280071"/>
                </a:solidFill>
                <a:effectLst/>
              </a:rPr>
              <a:t>build a moat around your business?</a:t>
            </a:r>
          </a:p>
          <a:p>
            <a:endParaRPr lang="en-US" sz="2000" dirty="0">
              <a:ln w="0">
                <a:noFill/>
              </a:ln>
              <a:solidFill>
                <a:srgbClr val="280071"/>
              </a:solidFill>
            </a:endParaRPr>
          </a:p>
          <a:p>
            <a:pPr marL="285750" indent="-285750">
              <a:buFont typeface="Arial" panose="020B0604020202020204" pitchFamily="34" charset="0"/>
              <a:buChar char="•"/>
            </a:pPr>
            <a:endParaRPr lang="en-US" sz="2000" dirty="0" smtClean="0">
              <a:ln w="0">
                <a:noFill/>
              </a:ln>
              <a:solidFill>
                <a:srgbClr val="280071"/>
              </a:solidFill>
              <a:effectLst/>
            </a:endParaRPr>
          </a:p>
        </p:txBody>
      </p:sp>
      <p:sp>
        <p:nvSpPr>
          <p:cNvPr id="13" name="Oval 12"/>
          <p:cNvSpPr/>
          <p:nvPr/>
        </p:nvSpPr>
        <p:spPr>
          <a:xfrm>
            <a:off x="-404124" y="559809"/>
            <a:ext cx="783431" cy="783431"/>
          </a:xfrm>
          <a:prstGeom prst="ellipse">
            <a:avLst/>
          </a:prstGeom>
          <a:solidFill>
            <a:srgbClr val="7AB69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10"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12" descr="Related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14" descr="Related 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xmlns="" val="2989839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405" y="426737"/>
            <a:ext cx="9145316" cy="1100915"/>
          </a:xfrm>
          <a:prstGeom prst="rect">
            <a:avLst/>
          </a:prstGeom>
          <a:gradFill>
            <a:gsLst>
              <a:gs pos="0">
                <a:schemeClr val="tx2">
                  <a:lumMod val="20000"/>
                  <a:lumOff val="80000"/>
                </a:schemeClr>
              </a:gs>
              <a:gs pos="100000">
                <a:schemeClr val="bg1">
                  <a:lumMod val="95000"/>
                  <a:alpha val="1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latin typeface="+mn-lt"/>
              </a:rPr>
              <a:t>Building Your Business</a:t>
            </a:r>
            <a:endParaRPr lang="en-US" dirty="0">
              <a:latin typeface="+mn-lt"/>
            </a:endParaRPr>
          </a:p>
        </p:txBody>
      </p:sp>
      <p:sp>
        <p:nvSpPr>
          <p:cNvPr id="4" name="Slide Number Placeholder 3"/>
          <p:cNvSpPr>
            <a:spLocks noGrp="1"/>
          </p:cNvSpPr>
          <p:nvPr>
            <p:ph type="sldNum" sz="quarter" idx="12"/>
          </p:nvPr>
        </p:nvSpPr>
        <p:spPr/>
        <p:txBody>
          <a:bodyPr/>
          <a:lstStyle/>
          <a:p>
            <a:fld id="{ED68AE78-91BC-A04E-828A-1EACBD0B5D28}" type="slidenum">
              <a:rPr lang="en-US" smtClean="0"/>
              <a:pPr/>
              <a:t>2</a:t>
            </a:fld>
            <a:endParaRPr lang="en-US" dirty="0"/>
          </a:p>
        </p:txBody>
      </p:sp>
      <p:sp>
        <p:nvSpPr>
          <p:cNvPr id="6" name="Content Placeholder 5"/>
          <p:cNvSpPr>
            <a:spLocks noGrp="1"/>
          </p:cNvSpPr>
          <p:nvPr>
            <p:ph sz="quarter" idx="15"/>
          </p:nvPr>
        </p:nvSpPr>
        <p:spPr>
          <a:xfrm>
            <a:off x="1" y="609600"/>
            <a:ext cx="9132910" cy="848032"/>
          </a:xfrm>
        </p:spPr>
        <p:txBody>
          <a:bodyPr/>
          <a:lstStyle/>
          <a:p>
            <a:pPr>
              <a:spcBef>
                <a:spcPts val="0"/>
              </a:spcBef>
            </a:pPr>
            <a:r>
              <a:rPr lang="en-US" sz="2400" dirty="0" smtClean="0">
                <a:solidFill>
                  <a:srgbClr val="280071"/>
                </a:solidFill>
              </a:rPr>
              <a:t>Business Development . . .</a:t>
            </a:r>
          </a:p>
          <a:p>
            <a:pPr>
              <a:spcBef>
                <a:spcPts val="0"/>
              </a:spcBef>
            </a:pPr>
            <a:r>
              <a:rPr lang="en-US" sz="2400" dirty="0" smtClean="0">
                <a:solidFill>
                  <a:srgbClr val="280071"/>
                </a:solidFill>
              </a:rPr>
              <a:t>Go an Inch Wide and a Mile Deep</a:t>
            </a:r>
            <a:endParaRPr lang="en-US" sz="2400" dirty="0" smtClean="0">
              <a:solidFill>
                <a:srgbClr val="280071"/>
              </a:solidFill>
              <a:cs typeface="Arial" panose="020B0604020202020204" pitchFamily="34" charset="0"/>
            </a:endParaRPr>
          </a:p>
          <a:p>
            <a:pPr algn="l"/>
            <a:endParaRPr lang="en-US" dirty="0"/>
          </a:p>
        </p:txBody>
      </p:sp>
      <p:sp>
        <p:nvSpPr>
          <p:cNvPr id="33" name="Rectangle 32"/>
          <p:cNvSpPr/>
          <p:nvPr/>
        </p:nvSpPr>
        <p:spPr>
          <a:xfrm>
            <a:off x="0" y="674044"/>
            <a:ext cx="9145316" cy="1383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5" name="Picture 54"/>
          <p:cNvPicPr>
            <a:picLocks noChangeAspect="1"/>
          </p:cNvPicPr>
          <p:nvPr/>
        </p:nvPicPr>
        <p:blipFill>
          <a:blip r:embed="rId3">
            <a:alphaModFix amt="50000"/>
            <a:extLst>
              <a:ext uri="{28A0092B-C50C-407E-A947-70E740481C1C}">
                <a14:useLocalDpi xmlns:a14="http://schemas.microsoft.com/office/drawing/2010/main" xmlns="" val="0"/>
              </a:ext>
            </a:extLst>
          </a:blip>
          <a:stretch>
            <a:fillRect/>
          </a:stretch>
        </p:blipFill>
        <p:spPr>
          <a:xfrm>
            <a:off x="-525111" y="453309"/>
            <a:ext cx="1050221" cy="1050221"/>
          </a:xfrm>
          <a:prstGeom prst="rect">
            <a:avLst/>
          </a:prstGeom>
        </p:spPr>
      </p:pic>
      <p:sp>
        <p:nvSpPr>
          <p:cNvPr id="13" name="Oval 12"/>
          <p:cNvSpPr/>
          <p:nvPr/>
        </p:nvSpPr>
        <p:spPr>
          <a:xfrm>
            <a:off x="-404122" y="609600"/>
            <a:ext cx="783431" cy="783431"/>
          </a:xfrm>
          <a:prstGeom prst="ellipse">
            <a:avLst/>
          </a:prstGeom>
          <a:solidFill>
            <a:srgbClr val="7AB69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6002177"/>
            <a:ext cx="8839200" cy="461665"/>
          </a:xfrm>
          <a:prstGeom prst="rect">
            <a:avLst/>
          </a:prstGeom>
          <a:noFill/>
        </p:spPr>
        <p:txBody>
          <a:bodyPr wrap="square" rtlCol="0">
            <a:spAutoFit/>
          </a:bodyPr>
          <a:lstStyle/>
          <a:p>
            <a:pPr algn="ctr"/>
            <a:r>
              <a:rPr lang="en-US" sz="2400" dirty="0" smtClean="0">
                <a:ln w="0">
                  <a:noFill/>
                </a:ln>
                <a:solidFill>
                  <a:srgbClr val="280071"/>
                </a:solidFill>
              </a:rPr>
              <a:t>DON’T Try to be All </a:t>
            </a:r>
            <a:r>
              <a:rPr lang="en-US" sz="2400" dirty="0">
                <a:ln w="0">
                  <a:noFill/>
                </a:ln>
                <a:solidFill>
                  <a:srgbClr val="280071"/>
                </a:solidFill>
              </a:rPr>
              <a:t>T</a:t>
            </a:r>
            <a:r>
              <a:rPr lang="en-US" sz="2400" dirty="0" smtClean="0">
                <a:ln w="0">
                  <a:noFill/>
                </a:ln>
                <a:solidFill>
                  <a:srgbClr val="280071"/>
                </a:solidFill>
              </a:rPr>
              <a:t>hings </a:t>
            </a:r>
            <a:r>
              <a:rPr lang="en-US" sz="2400" dirty="0">
                <a:ln w="0">
                  <a:noFill/>
                </a:ln>
                <a:solidFill>
                  <a:srgbClr val="280071"/>
                </a:solidFill>
              </a:rPr>
              <a:t>to </a:t>
            </a:r>
            <a:r>
              <a:rPr lang="en-US" sz="2400" dirty="0" smtClean="0">
                <a:ln w="0">
                  <a:noFill/>
                </a:ln>
                <a:solidFill>
                  <a:srgbClr val="280071"/>
                </a:solidFill>
              </a:rPr>
              <a:t>All People. </a:t>
            </a:r>
            <a:endParaRPr lang="en-US" sz="2400" dirty="0">
              <a:ln w="0">
                <a:noFill/>
              </a:ln>
              <a:solidFill>
                <a:srgbClr val="280071"/>
              </a:solidFill>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xmlns="" val="0"/>
              </a:ext>
            </a:extLst>
          </a:blip>
          <a:srcRect t="1407" b="-1407"/>
          <a:stretch/>
        </p:blipFill>
        <p:spPr bwMode="auto">
          <a:xfrm>
            <a:off x="2209800" y="1645920"/>
            <a:ext cx="4419600" cy="44294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28864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10190" y="1556960"/>
            <a:ext cx="4900123" cy="2743200"/>
          </a:xfrm>
          <a:prstGeom prst="rect">
            <a:avLst/>
          </a:prstGeom>
          <a:noFill/>
          <a:ln>
            <a:noFill/>
          </a:ln>
          <a:effectLst>
            <a:glow>
              <a:schemeClr val="bg1">
                <a:alpha val="48000"/>
              </a:schemeClr>
            </a:glow>
            <a:softEdge rad="317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Content Placeholder 1"/>
          <p:cNvSpPr>
            <a:spLocks noGrp="1"/>
          </p:cNvSpPr>
          <p:nvPr>
            <p:ph sz="half" idx="1"/>
          </p:nvPr>
        </p:nvSpPr>
        <p:spPr>
          <a:xfrm>
            <a:off x="221902" y="3810000"/>
            <a:ext cx="8661329" cy="2667000"/>
          </a:xfrm>
        </p:spPr>
        <p:txBody>
          <a:bodyPr>
            <a:normAutofit/>
          </a:bodyPr>
          <a:lstStyle/>
          <a:p>
            <a:pPr algn="ctr"/>
            <a:endParaRPr lang="en-US" sz="1000" b="0" dirty="0">
              <a:solidFill>
                <a:srgbClr val="280071"/>
              </a:solidFill>
            </a:endParaRPr>
          </a:p>
          <a:p>
            <a:pPr marL="569913" lvl="1" indent="-284163">
              <a:buSzPct val="100000"/>
            </a:pPr>
            <a:r>
              <a:rPr lang="en-US" sz="2400" dirty="0">
                <a:solidFill>
                  <a:srgbClr val="280071"/>
                </a:solidFill>
              </a:rPr>
              <a:t>P</a:t>
            </a:r>
            <a:r>
              <a:rPr lang="en-US" sz="2400" dirty="0" smtClean="0">
                <a:solidFill>
                  <a:srgbClr val="280071"/>
                </a:solidFill>
              </a:rPr>
              <a:t>rofessionals (doctors, race car drivers, small business ESOPs)</a:t>
            </a:r>
          </a:p>
          <a:p>
            <a:pPr marL="569913" lvl="1" indent="-284163">
              <a:buSzPct val="100000"/>
            </a:pPr>
            <a:r>
              <a:rPr lang="en-US" sz="2400" dirty="0" smtClean="0">
                <a:ln w="0">
                  <a:noFill/>
                </a:ln>
                <a:solidFill>
                  <a:srgbClr val="280071"/>
                </a:solidFill>
              </a:rPr>
              <a:t>Fellow-Club/Church/Activities Participants</a:t>
            </a:r>
          </a:p>
          <a:p>
            <a:pPr marL="569913" lvl="1" indent="-284163">
              <a:buSzPct val="100000"/>
            </a:pPr>
            <a:r>
              <a:rPr lang="en-US" sz="2400" dirty="0" smtClean="0">
                <a:ln w="0">
                  <a:noFill/>
                </a:ln>
                <a:solidFill>
                  <a:srgbClr val="280071"/>
                </a:solidFill>
              </a:rPr>
              <a:t>LGBTQ</a:t>
            </a:r>
          </a:p>
          <a:p>
            <a:pPr marL="569913" lvl="1" indent="-284163">
              <a:buSzPct val="100000"/>
            </a:pPr>
            <a:r>
              <a:rPr lang="en-US" sz="2400" dirty="0">
                <a:ln w="0">
                  <a:noFill/>
                </a:ln>
                <a:solidFill>
                  <a:srgbClr val="280071"/>
                </a:solidFill>
              </a:rPr>
              <a:t>L</a:t>
            </a:r>
            <a:r>
              <a:rPr lang="en-US" sz="2400" dirty="0" smtClean="0">
                <a:ln w="0">
                  <a:noFill/>
                </a:ln>
                <a:solidFill>
                  <a:srgbClr val="280071"/>
                </a:solidFill>
              </a:rPr>
              <a:t>ife </a:t>
            </a:r>
            <a:r>
              <a:rPr lang="en-US" sz="2400" dirty="0">
                <a:ln w="0">
                  <a:noFill/>
                </a:ln>
                <a:solidFill>
                  <a:srgbClr val="280071"/>
                </a:solidFill>
              </a:rPr>
              <a:t>T</a:t>
            </a:r>
            <a:r>
              <a:rPr lang="en-US" sz="2400" dirty="0" smtClean="0">
                <a:ln w="0">
                  <a:noFill/>
                </a:ln>
                <a:solidFill>
                  <a:srgbClr val="280071"/>
                </a:solidFill>
              </a:rPr>
              <a:t>ransitions (widowhood/divorce/marriage/children/elderly parents)</a:t>
            </a:r>
          </a:p>
          <a:p>
            <a:pPr marL="285750" indent="-285750">
              <a:buFont typeface="Arial" pitchFamily="34" charset="0"/>
              <a:buChar char="•"/>
            </a:pPr>
            <a:endParaRPr lang="en-US" dirty="0"/>
          </a:p>
        </p:txBody>
      </p:sp>
      <p:sp>
        <p:nvSpPr>
          <p:cNvPr id="4" name="Title 3"/>
          <p:cNvSpPr>
            <a:spLocks noGrp="1"/>
          </p:cNvSpPr>
          <p:nvPr>
            <p:ph type="title"/>
          </p:nvPr>
        </p:nvSpPr>
        <p:spPr/>
        <p:txBody>
          <a:bodyPr>
            <a:normAutofit/>
          </a:bodyPr>
          <a:lstStyle/>
          <a:p>
            <a:r>
              <a:rPr lang="en-US" dirty="0" smtClean="0">
                <a:latin typeface="+mn-lt"/>
              </a:rPr>
              <a:t>Building Your Business</a:t>
            </a:r>
            <a:endParaRPr lang="en-US" dirty="0">
              <a:latin typeface="+mn-lt"/>
            </a:endParaRPr>
          </a:p>
        </p:txBody>
      </p:sp>
      <p:sp>
        <p:nvSpPr>
          <p:cNvPr id="5" name="Slide Number Placeholder 4"/>
          <p:cNvSpPr>
            <a:spLocks noGrp="1"/>
          </p:cNvSpPr>
          <p:nvPr>
            <p:ph type="sldNum" sz="quarter" idx="12"/>
          </p:nvPr>
        </p:nvSpPr>
        <p:spPr/>
        <p:txBody>
          <a:bodyPr/>
          <a:lstStyle/>
          <a:p>
            <a:fld id="{ED68AE78-91BC-A04E-828A-1EACBD0B5D28}" type="slidenum">
              <a:rPr lang="en-US" smtClean="0"/>
              <a:pPr/>
              <a:t>3</a:t>
            </a:fld>
            <a:endParaRPr lang="en-US" dirty="0"/>
          </a:p>
        </p:txBody>
      </p:sp>
      <p:sp>
        <p:nvSpPr>
          <p:cNvPr id="9" name="Rectangle 8"/>
          <p:cNvSpPr/>
          <p:nvPr/>
        </p:nvSpPr>
        <p:spPr>
          <a:xfrm>
            <a:off x="-12405" y="426737"/>
            <a:ext cx="9145316" cy="1100915"/>
          </a:xfrm>
          <a:prstGeom prst="rect">
            <a:avLst/>
          </a:prstGeom>
          <a:gradFill>
            <a:gsLst>
              <a:gs pos="0">
                <a:schemeClr val="tx2">
                  <a:lumMod val="20000"/>
                  <a:lumOff val="80000"/>
                </a:schemeClr>
              </a:gs>
              <a:gs pos="100000">
                <a:schemeClr val="bg1">
                  <a:lumMod val="95000"/>
                  <a:alpha val="1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6"/>
          <p:cNvSpPr>
            <a:spLocks noGrp="1"/>
          </p:cNvSpPr>
          <p:nvPr>
            <p:ph sz="quarter" idx="15"/>
          </p:nvPr>
        </p:nvSpPr>
        <p:spPr>
          <a:xfrm>
            <a:off x="-12409" y="609601"/>
            <a:ext cx="9145319" cy="893930"/>
          </a:xfrm>
        </p:spPr>
        <p:txBody>
          <a:bodyPr/>
          <a:lstStyle/>
          <a:p>
            <a:pPr>
              <a:lnSpc>
                <a:spcPct val="150000"/>
              </a:lnSpc>
            </a:pPr>
            <a:r>
              <a:rPr lang="en-US" sz="2400" dirty="0" smtClean="0"/>
              <a:t>Seize Opportunity When You See It . . . </a:t>
            </a:r>
            <a:endParaRPr lang="en-US" sz="2400" dirty="0"/>
          </a:p>
        </p:txBody>
      </p:sp>
      <p:sp>
        <p:nvSpPr>
          <p:cNvPr id="12" name="Oval 11"/>
          <p:cNvSpPr/>
          <p:nvPr/>
        </p:nvSpPr>
        <p:spPr>
          <a:xfrm>
            <a:off x="-404122" y="609600"/>
            <a:ext cx="783431" cy="783431"/>
          </a:xfrm>
          <a:prstGeom prst="ellipse">
            <a:avLst/>
          </a:prstGeom>
          <a:solidFill>
            <a:srgbClr val="7AB69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alphaModFix amt="50000"/>
            <a:extLst>
              <a:ext uri="{28A0092B-C50C-407E-A947-70E740481C1C}">
                <a14:useLocalDpi xmlns:a14="http://schemas.microsoft.com/office/drawing/2010/main" xmlns="" val="0"/>
              </a:ext>
            </a:extLst>
          </a:blip>
          <a:stretch>
            <a:fillRect/>
          </a:stretch>
        </p:blipFill>
        <p:spPr>
          <a:xfrm>
            <a:off x="-525111" y="453309"/>
            <a:ext cx="1050221" cy="1050221"/>
          </a:xfrm>
          <a:prstGeom prst="rect">
            <a:avLst/>
          </a:prstGeom>
        </p:spPr>
      </p:pic>
      <p:sp>
        <p:nvSpPr>
          <p:cNvPr id="14" name="Oval 13"/>
          <p:cNvSpPr/>
          <p:nvPr/>
        </p:nvSpPr>
        <p:spPr>
          <a:xfrm>
            <a:off x="-404123" y="609600"/>
            <a:ext cx="783431" cy="783431"/>
          </a:xfrm>
          <a:prstGeom prst="ellipse">
            <a:avLst/>
          </a:prstGeom>
          <a:solidFill>
            <a:srgbClr val="7AB69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40753" y="1486069"/>
            <a:ext cx="7239000" cy="738664"/>
          </a:xfrm>
          <a:prstGeom prst="rect">
            <a:avLst/>
          </a:prstGeom>
          <a:noFill/>
        </p:spPr>
        <p:txBody>
          <a:bodyPr wrap="square" rtlCol="0">
            <a:spAutoFit/>
          </a:bodyPr>
          <a:lstStyle/>
          <a:p>
            <a:pPr algn="ctr"/>
            <a:r>
              <a:rPr lang="en-US" sz="2400" dirty="0">
                <a:solidFill>
                  <a:srgbClr val="280071"/>
                </a:solidFill>
              </a:rPr>
              <a:t>Recognize Special Opportunities / Obvious Referrals:</a:t>
            </a:r>
          </a:p>
          <a:p>
            <a:pPr algn="ctr"/>
            <a:endParaRPr lang="en-US" dirty="0"/>
          </a:p>
        </p:txBody>
      </p:sp>
    </p:spTree>
    <p:extLst>
      <p:ext uri="{BB962C8B-B14F-4D97-AF65-F5344CB8AC3E}">
        <p14:creationId xmlns:p14="http://schemas.microsoft.com/office/powerpoint/2010/main" xmlns="" val="4149251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08519" y="1818752"/>
            <a:ext cx="7974654" cy="4495801"/>
          </a:xfrm>
        </p:spPr>
        <p:txBody>
          <a:bodyPr>
            <a:normAutofit/>
          </a:bodyPr>
          <a:lstStyle/>
          <a:p>
            <a:pPr marL="342900" indent="-342900">
              <a:buFont typeface="Arial" pitchFamily="34" charset="0"/>
              <a:buChar char="•"/>
            </a:pPr>
            <a:r>
              <a:rPr lang="en-US" sz="2400" b="0" dirty="0">
                <a:solidFill>
                  <a:srgbClr val="280071"/>
                </a:solidFill>
              </a:rPr>
              <a:t>Build Relationships &amp; Trust, Not Just AUM</a:t>
            </a:r>
          </a:p>
          <a:p>
            <a:pPr marL="569913" lvl="1" indent="-284163">
              <a:buSzPct val="100000"/>
              <a:buFont typeface="Arial" pitchFamily="34" charset="0"/>
              <a:buChar char="•"/>
            </a:pPr>
            <a:r>
              <a:rPr lang="en-US" u="sng" dirty="0">
                <a:solidFill>
                  <a:srgbClr val="280071"/>
                </a:solidFill>
              </a:rPr>
              <a:t>Focus on the Client’s Goals </a:t>
            </a:r>
            <a:r>
              <a:rPr lang="en-US" dirty="0">
                <a:solidFill>
                  <a:srgbClr val="280071"/>
                </a:solidFill>
              </a:rPr>
              <a:t>– Generational Wealth Planning; Create Opportunities to Meet Children/Extended </a:t>
            </a:r>
            <a:r>
              <a:rPr lang="en-US" dirty="0" smtClean="0">
                <a:solidFill>
                  <a:srgbClr val="280071"/>
                </a:solidFill>
              </a:rPr>
              <a:t>Family</a:t>
            </a:r>
          </a:p>
          <a:p>
            <a:pPr marL="285750" lvl="1" indent="0">
              <a:buSzPct val="100000"/>
              <a:buNone/>
            </a:pPr>
            <a:endParaRPr lang="en-US" dirty="0">
              <a:solidFill>
                <a:srgbClr val="280071"/>
              </a:solidFill>
            </a:endParaRPr>
          </a:p>
          <a:p>
            <a:pPr marL="285750" indent="-285750">
              <a:buFont typeface="Arial" pitchFamily="34" charset="0"/>
              <a:buChar char="•"/>
            </a:pPr>
            <a:r>
              <a:rPr lang="en-US" sz="2400" b="0" dirty="0">
                <a:solidFill>
                  <a:srgbClr val="280071"/>
                </a:solidFill>
              </a:rPr>
              <a:t>Become An Expert</a:t>
            </a:r>
          </a:p>
          <a:p>
            <a:pPr marL="574675" lvl="2" indent="-285750"/>
            <a:r>
              <a:rPr lang="en-US" sz="1600" u="sng" dirty="0">
                <a:solidFill>
                  <a:srgbClr val="280071"/>
                </a:solidFill>
              </a:rPr>
              <a:t>Subject Matter </a:t>
            </a:r>
            <a:r>
              <a:rPr lang="en-US" sz="1600" dirty="0">
                <a:solidFill>
                  <a:srgbClr val="280071"/>
                </a:solidFill>
              </a:rPr>
              <a:t>-</a:t>
            </a:r>
            <a:r>
              <a:rPr lang="en-US" sz="1800" dirty="0">
                <a:solidFill>
                  <a:srgbClr val="280071"/>
                </a:solidFill>
              </a:rPr>
              <a:t> </a:t>
            </a:r>
            <a:r>
              <a:rPr lang="en-US" sz="1600" dirty="0">
                <a:ln w="0">
                  <a:noFill/>
                </a:ln>
                <a:solidFill>
                  <a:srgbClr val="280071"/>
                </a:solidFill>
              </a:rPr>
              <a:t>Social Security; Retirement Planning; TIAA/CREF</a:t>
            </a:r>
          </a:p>
          <a:p>
            <a:pPr marL="574675" lvl="2" indent="-285750"/>
            <a:r>
              <a:rPr lang="en-US" sz="1600" u="sng" dirty="0">
                <a:solidFill>
                  <a:srgbClr val="280071"/>
                </a:solidFill>
              </a:rPr>
              <a:t>Public Communications </a:t>
            </a:r>
            <a:r>
              <a:rPr lang="en-US" sz="1600" dirty="0">
                <a:solidFill>
                  <a:srgbClr val="280071"/>
                </a:solidFill>
              </a:rPr>
              <a:t>- Build great public speaking skills; volunteer to speak at events and meetings; appear on radio/TV; conduct </a:t>
            </a:r>
            <a:r>
              <a:rPr lang="en-US" sz="1600" dirty="0" smtClean="0">
                <a:solidFill>
                  <a:srgbClr val="280071"/>
                </a:solidFill>
              </a:rPr>
              <a:t>seminars</a:t>
            </a:r>
          </a:p>
          <a:p>
            <a:pPr lvl="2" indent="0">
              <a:buNone/>
            </a:pPr>
            <a:endParaRPr lang="en-US" sz="1600" dirty="0">
              <a:solidFill>
                <a:srgbClr val="280071"/>
              </a:solidFill>
            </a:endParaRPr>
          </a:p>
          <a:p>
            <a:pPr marL="285750" indent="-285750">
              <a:buFont typeface="Arial" pitchFamily="34" charset="0"/>
              <a:buChar char="•"/>
            </a:pPr>
            <a:r>
              <a:rPr lang="en-US" sz="2400" b="0" dirty="0">
                <a:solidFill>
                  <a:srgbClr val="280071"/>
                </a:solidFill>
              </a:rPr>
              <a:t>Collaborate With People Who Share Your values </a:t>
            </a:r>
          </a:p>
          <a:p>
            <a:pPr marL="569913" lvl="1" indent="-284163">
              <a:buSzPct val="100000"/>
              <a:buFont typeface="Arial" pitchFamily="34" charset="0"/>
              <a:buChar char="•"/>
            </a:pPr>
            <a:r>
              <a:rPr lang="en-US" u="sng" dirty="0">
                <a:solidFill>
                  <a:srgbClr val="280071"/>
                </a:solidFill>
              </a:rPr>
              <a:t>The company you keep </a:t>
            </a:r>
            <a:r>
              <a:rPr lang="en-US" dirty="0">
                <a:solidFill>
                  <a:srgbClr val="280071"/>
                </a:solidFill>
              </a:rPr>
              <a:t>– Clients; External Partners; Team Members; Referral Sources</a:t>
            </a:r>
          </a:p>
          <a:p>
            <a:pPr lvl="1" indent="0">
              <a:buNone/>
            </a:pPr>
            <a:endParaRPr lang="en-US" dirty="0"/>
          </a:p>
          <a:p>
            <a:pPr marL="285750" indent="-285750">
              <a:buFont typeface="Arial" pitchFamily="34" charset="0"/>
              <a:buChar char="•"/>
            </a:pPr>
            <a:endParaRPr lang="en-US" dirty="0" smtClean="0"/>
          </a:p>
          <a:p>
            <a:pPr marL="457200" lvl="1" indent="-285750">
              <a:buFont typeface="Arial" pitchFamily="34" charset="0"/>
              <a:buChar char="•"/>
            </a:pPr>
            <a:endParaRPr lang="en-US" dirty="0" smtClean="0"/>
          </a:p>
          <a:p>
            <a:pPr marL="285750" indent="-285750">
              <a:buFont typeface="Arial" pitchFamily="34" charset="0"/>
              <a:buChar char="•"/>
            </a:pPr>
            <a:endParaRPr lang="en-US" dirty="0"/>
          </a:p>
        </p:txBody>
      </p:sp>
      <p:sp>
        <p:nvSpPr>
          <p:cNvPr id="4" name="Title 3"/>
          <p:cNvSpPr>
            <a:spLocks noGrp="1"/>
          </p:cNvSpPr>
          <p:nvPr>
            <p:ph type="title"/>
          </p:nvPr>
        </p:nvSpPr>
        <p:spPr/>
        <p:txBody>
          <a:bodyPr>
            <a:normAutofit/>
          </a:bodyPr>
          <a:lstStyle/>
          <a:p>
            <a:r>
              <a:rPr lang="en-US" dirty="0" smtClean="0">
                <a:latin typeface="+mn-lt"/>
              </a:rPr>
              <a:t>Building Your Business</a:t>
            </a:r>
            <a:endParaRPr lang="en-US" dirty="0">
              <a:latin typeface="+mn-lt"/>
            </a:endParaRPr>
          </a:p>
        </p:txBody>
      </p:sp>
      <p:sp>
        <p:nvSpPr>
          <p:cNvPr id="5" name="Slide Number Placeholder 4"/>
          <p:cNvSpPr>
            <a:spLocks noGrp="1"/>
          </p:cNvSpPr>
          <p:nvPr>
            <p:ph type="sldNum" sz="quarter" idx="12"/>
          </p:nvPr>
        </p:nvSpPr>
        <p:spPr/>
        <p:txBody>
          <a:bodyPr/>
          <a:lstStyle/>
          <a:p>
            <a:fld id="{ED68AE78-91BC-A04E-828A-1EACBD0B5D28}" type="slidenum">
              <a:rPr lang="en-US" smtClean="0"/>
              <a:pPr/>
              <a:t>4</a:t>
            </a:fld>
            <a:endParaRPr lang="en-US" dirty="0"/>
          </a:p>
        </p:txBody>
      </p:sp>
      <p:sp>
        <p:nvSpPr>
          <p:cNvPr id="9" name="Rectangle 8"/>
          <p:cNvSpPr/>
          <p:nvPr/>
        </p:nvSpPr>
        <p:spPr>
          <a:xfrm>
            <a:off x="-12405" y="426737"/>
            <a:ext cx="9145316" cy="1100915"/>
          </a:xfrm>
          <a:prstGeom prst="rect">
            <a:avLst/>
          </a:prstGeom>
          <a:gradFill>
            <a:gsLst>
              <a:gs pos="0">
                <a:schemeClr val="tx2">
                  <a:lumMod val="20000"/>
                  <a:lumOff val="80000"/>
                </a:schemeClr>
              </a:gs>
              <a:gs pos="100000">
                <a:schemeClr val="bg1">
                  <a:lumMod val="95000"/>
                  <a:alpha val="1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6"/>
          <p:cNvSpPr>
            <a:spLocks noGrp="1"/>
          </p:cNvSpPr>
          <p:nvPr>
            <p:ph sz="quarter" idx="15"/>
          </p:nvPr>
        </p:nvSpPr>
        <p:spPr>
          <a:xfrm>
            <a:off x="0" y="609600"/>
            <a:ext cx="9144000" cy="893930"/>
          </a:xfrm>
        </p:spPr>
        <p:txBody>
          <a:bodyPr/>
          <a:lstStyle/>
          <a:p>
            <a:pPr>
              <a:lnSpc>
                <a:spcPct val="150000"/>
              </a:lnSpc>
            </a:pPr>
            <a:r>
              <a:rPr lang="en-US" sz="2400" dirty="0" smtClean="0"/>
              <a:t>. . . Create It When You Don’t</a:t>
            </a:r>
            <a:endParaRPr lang="en-US" sz="2400" dirty="0"/>
          </a:p>
        </p:txBody>
      </p:sp>
      <p:sp>
        <p:nvSpPr>
          <p:cNvPr id="12" name="Oval 11"/>
          <p:cNvSpPr/>
          <p:nvPr/>
        </p:nvSpPr>
        <p:spPr>
          <a:xfrm>
            <a:off x="-404122" y="609600"/>
            <a:ext cx="783431" cy="783431"/>
          </a:xfrm>
          <a:prstGeom prst="ellipse">
            <a:avLst/>
          </a:prstGeom>
          <a:solidFill>
            <a:srgbClr val="7AB69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a:alphaModFix amt="50000"/>
            <a:extLst>
              <a:ext uri="{28A0092B-C50C-407E-A947-70E740481C1C}">
                <a14:useLocalDpi xmlns:a14="http://schemas.microsoft.com/office/drawing/2010/main" xmlns="" val="0"/>
              </a:ext>
            </a:extLst>
          </a:blip>
          <a:stretch>
            <a:fillRect/>
          </a:stretch>
        </p:blipFill>
        <p:spPr>
          <a:xfrm>
            <a:off x="-525111" y="453309"/>
            <a:ext cx="1050221" cy="1050221"/>
          </a:xfrm>
          <a:prstGeom prst="rect">
            <a:avLst/>
          </a:prstGeom>
        </p:spPr>
      </p:pic>
      <p:sp>
        <p:nvSpPr>
          <p:cNvPr id="14" name="Oval 13"/>
          <p:cNvSpPr/>
          <p:nvPr/>
        </p:nvSpPr>
        <p:spPr>
          <a:xfrm>
            <a:off x="-404123" y="609600"/>
            <a:ext cx="783431" cy="783431"/>
          </a:xfrm>
          <a:prstGeom prst="ellipse">
            <a:avLst/>
          </a:prstGeom>
          <a:solidFill>
            <a:srgbClr val="7AB69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23412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405" y="426737"/>
            <a:ext cx="9145316" cy="1100915"/>
          </a:xfrm>
          <a:prstGeom prst="rect">
            <a:avLst/>
          </a:prstGeom>
          <a:gradFill>
            <a:gsLst>
              <a:gs pos="0">
                <a:schemeClr val="tx2">
                  <a:lumMod val="20000"/>
                  <a:lumOff val="80000"/>
                </a:schemeClr>
              </a:gs>
              <a:gs pos="100000">
                <a:schemeClr val="bg1">
                  <a:lumMod val="95000"/>
                  <a:alpha val="1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Building Your </a:t>
            </a:r>
            <a:r>
              <a:rPr lang="en-US" dirty="0"/>
              <a:t>Business</a:t>
            </a:r>
            <a:endParaRPr lang="en-US" dirty="0">
              <a:latin typeface="+mn-lt"/>
            </a:endParaRPr>
          </a:p>
        </p:txBody>
      </p:sp>
      <p:sp>
        <p:nvSpPr>
          <p:cNvPr id="4" name="Slide Number Placeholder 3"/>
          <p:cNvSpPr>
            <a:spLocks noGrp="1"/>
          </p:cNvSpPr>
          <p:nvPr>
            <p:ph type="sldNum" sz="quarter" idx="12"/>
          </p:nvPr>
        </p:nvSpPr>
        <p:spPr/>
        <p:txBody>
          <a:bodyPr/>
          <a:lstStyle/>
          <a:p>
            <a:fld id="{ED68AE78-91BC-A04E-828A-1EACBD0B5D28}" type="slidenum">
              <a:rPr lang="en-US" smtClean="0"/>
              <a:pPr/>
              <a:t>5</a:t>
            </a:fld>
            <a:endParaRPr lang="en-US" dirty="0"/>
          </a:p>
        </p:txBody>
      </p:sp>
      <p:sp>
        <p:nvSpPr>
          <p:cNvPr id="6" name="Content Placeholder 5"/>
          <p:cNvSpPr>
            <a:spLocks noGrp="1"/>
          </p:cNvSpPr>
          <p:nvPr>
            <p:ph sz="quarter" idx="15"/>
          </p:nvPr>
        </p:nvSpPr>
        <p:spPr>
          <a:xfrm>
            <a:off x="-12405" y="585477"/>
            <a:ext cx="9145316" cy="893171"/>
          </a:xfrm>
        </p:spPr>
        <p:txBody>
          <a:bodyPr/>
          <a:lstStyle/>
          <a:p>
            <a:pPr>
              <a:spcBef>
                <a:spcPts val="0"/>
              </a:spcBef>
            </a:pPr>
            <a:r>
              <a:rPr lang="en-US" sz="2400" dirty="0" smtClean="0">
                <a:solidFill>
                  <a:srgbClr val="280071"/>
                </a:solidFill>
              </a:rPr>
              <a:t>You are Your Team’s MVP  </a:t>
            </a:r>
          </a:p>
          <a:p>
            <a:pPr>
              <a:spcBef>
                <a:spcPts val="0"/>
              </a:spcBef>
            </a:pPr>
            <a:r>
              <a:rPr lang="en-US" sz="2400" dirty="0" smtClean="0">
                <a:solidFill>
                  <a:srgbClr val="280071"/>
                </a:solidFill>
              </a:rPr>
              <a:t>Act Like It! </a:t>
            </a:r>
            <a:endParaRPr lang="en-US" sz="2400" dirty="0">
              <a:solidFill>
                <a:srgbClr val="280071"/>
              </a:solidFill>
              <a:cs typeface="Arial" panose="020B0604020202020204" pitchFamily="34" charset="0"/>
            </a:endParaRPr>
          </a:p>
          <a:p>
            <a:pPr algn="l"/>
            <a:endParaRPr lang="en-US" dirty="0"/>
          </a:p>
        </p:txBody>
      </p:sp>
      <p:sp>
        <p:nvSpPr>
          <p:cNvPr id="33" name="Rectangle 32"/>
          <p:cNvSpPr/>
          <p:nvPr/>
        </p:nvSpPr>
        <p:spPr>
          <a:xfrm>
            <a:off x="0" y="674044"/>
            <a:ext cx="9145316" cy="1383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5" name="Picture 54"/>
          <p:cNvPicPr>
            <a:picLocks noChangeAspect="1"/>
          </p:cNvPicPr>
          <p:nvPr/>
        </p:nvPicPr>
        <p:blipFill>
          <a:blip r:embed="rId3">
            <a:alphaModFix amt="50000"/>
            <a:extLst>
              <a:ext uri="{28A0092B-C50C-407E-A947-70E740481C1C}">
                <a14:useLocalDpi xmlns:a14="http://schemas.microsoft.com/office/drawing/2010/main" xmlns="" val="0"/>
              </a:ext>
            </a:extLst>
          </a:blip>
          <a:stretch>
            <a:fillRect/>
          </a:stretch>
        </p:blipFill>
        <p:spPr>
          <a:xfrm>
            <a:off x="-525111" y="428428"/>
            <a:ext cx="1050221" cy="1050221"/>
          </a:xfrm>
          <a:prstGeom prst="rect">
            <a:avLst/>
          </a:prstGeom>
        </p:spPr>
      </p:pic>
      <p:sp>
        <p:nvSpPr>
          <p:cNvPr id="13" name="Oval 12"/>
          <p:cNvSpPr/>
          <p:nvPr/>
        </p:nvSpPr>
        <p:spPr>
          <a:xfrm>
            <a:off x="-404122" y="585478"/>
            <a:ext cx="783431" cy="783431"/>
          </a:xfrm>
          <a:prstGeom prst="ellipse">
            <a:avLst/>
          </a:prstGeom>
          <a:solidFill>
            <a:srgbClr val="7AB69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Diagram 7"/>
          <p:cNvGraphicFramePr/>
          <p:nvPr>
            <p:extLst>
              <p:ext uri="{D42A27DB-BD31-4B8C-83A1-F6EECF244321}">
                <p14:modId xmlns:p14="http://schemas.microsoft.com/office/powerpoint/2010/main" xmlns="" val="2356572294"/>
              </p:ext>
            </p:extLst>
          </p:nvPr>
        </p:nvGraphicFramePr>
        <p:xfrm>
          <a:off x="1143000" y="1749609"/>
          <a:ext cx="6553200" cy="43832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1828800" y="3352800"/>
            <a:ext cx="1447800" cy="1154162"/>
          </a:xfrm>
          <a:prstGeom prst="rect">
            <a:avLst/>
          </a:prstGeom>
          <a:noFill/>
        </p:spPr>
        <p:txBody>
          <a:bodyPr wrap="square" rtlCol="0">
            <a:spAutoFit/>
          </a:bodyPr>
          <a:lstStyle/>
          <a:p>
            <a:r>
              <a:rPr lang="en-US" sz="2300" b="1" dirty="0" smtClean="0">
                <a:solidFill>
                  <a:schemeClr val="bg1"/>
                </a:solidFill>
              </a:rPr>
              <a:t>M</a:t>
            </a:r>
            <a:r>
              <a:rPr lang="en-US" sz="2300" dirty="0" smtClean="0">
                <a:solidFill>
                  <a:schemeClr val="bg1"/>
                </a:solidFill>
              </a:rPr>
              <a:t>ost </a:t>
            </a:r>
          </a:p>
          <a:p>
            <a:r>
              <a:rPr lang="en-US" sz="2300" b="1" dirty="0" smtClean="0">
                <a:solidFill>
                  <a:schemeClr val="bg1"/>
                </a:solidFill>
              </a:rPr>
              <a:t>V</a:t>
            </a:r>
            <a:r>
              <a:rPr lang="en-US" sz="2300" dirty="0" smtClean="0">
                <a:solidFill>
                  <a:schemeClr val="bg1"/>
                </a:solidFill>
              </a:rPr>
              <a:t>aluable</a:t>
            </a:r>
            <a:endParaRPr lang="en-US" sz="2300" b="1" dirty="0" smtClean="0">
              <a:solidFill>
                <a:schemeClr val="bg1"/>
              </a:solidFill>
            </a:endParaRPr>
          </a:p>
          <a:p>
            <a:r>
              <a:rPr lang="en-US" sz="2300" b="1" dirty="0" smtClean="0">
                <a:solidFill>
                  <a:schemeClr val="bg1"/>
                </a:solidFill>
              </a:rPr>
              <a:t>P</a:t>
            </a:r>
            <a:r>
              <a:rPr lang="en-US" sz="2300" dirty="0" smtClean="0">
                <a:solidFill>
                  <a:schemeClr val="bg1"/>
                </a:solidFill>
              </a:rPr>
              <a:t>ursuit</a:t>
            </a:r>
            <a:endParaRPr lang="en-US" sz="2300" dirty="0">
              <a:solidFill>
                <a:schemeClr val="bg1"/>
              </a:solidFill>
            </a:endParaRPr>
          </a:p>
        </p:txBody>
      </p:sp>
    </p:spTree>
    <p:extLst>
      <p:ext uri="{BB962C8B-B14F-4D97-AF65-F5344CB8AC3E}">
        <p14:creationId xmlns:p14="http://schemas.microsoft.com/office/powerpoint/2010/main" xmlns="" val="1502733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408" y="479122"/>
            <a:ext cx="9145316" cy="1100915"/>
          </a:xfrm>
          <a:prstGeom prst="rect">
            <a:avLst/>
          </a:prstGeom>
          <a:gradFill>
            <a:gsLst>
              <a:gs pos="0">
                <a:schemeClr val="tx2">
                  <a:lumMod val="20000"/>
                  <a:lumOff val="80000"/>
                </a:schemeClr>
              </a:gs>
              <a:gs pos="100000">
                <a:schemeClr val="bg1">
                  <a:lumMod val="95000"/>
                  <a:alpha val="1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latin typeface="+mn-lt"/>
              </a:rPr>
              <a:t>Manage Your Business</a:t>
            </a:r>
            <a:endParaRPr lang="en-US" dirty="0">
              <a:latin typeface="+mn-lt"/>
            </a:endParaRPr>
          </a:p>
        </p:txBody>
      </p:sp>
      <p:sp>
        <p:nvSpPr>
          <p:cNvPr id="4" name="Slide Number Placeholder 3"/>
          <p:cNvSpPr>
            <a:spLocks noGrp="1"/>
          </p:cNvSpPr>
          <p:nvPr>
            <p:ph type="sldNum" sz="quarter" idx="12"/>
          </p:nvPr>
        </p:nvSpPr>
        <p:spPr/>
        <p:txBody>
          <a:bodyPr/>
          <a:lstStyle/>
          <a:p>
            <a:fld id="{ED68AE78-91BC-A04E-828A-1EACBD0B5D28}" type="slidenum">
              <a:rPr lang="en-US" smtClean="0"/>
              <a:pPr/>
              <a:t>6</a:t>
            </a:fld>
            <a:endParaRPr lang="en-US" dirty="0"/>
          </a:p>
        </p:txBody>
      </p:sp>
      <p:sp>
        <p:nvSpPr>
          <p:cNvPr id="6" name="Content Placeholder 5"/>
          <p:cNvSpPr>
            <a:spLocks noGrp="1"/>
          </p:cNvSpPr>
          <p:nvPr>
            <p:ph sz="quarter" idx="15"/>
          </p:nvPr>
        </p:nvSpPr>
        <p:spPr>
          <a:xfrm>
            <a:off x="152401" y="784955"/>
            <a:ext cx="8737089" cy="489248"/>
          </a:xfrm>
        </p:spPr>
        <p:txBody>
          <a:bodyPr/>
          <a:lstStyle/>
          <a:p>
            <a:pPr marL="0" lvl="2" indent="0" algn="ctr">
              <a:spcBef>
                <a:spcPts val="0"/>
              </a:spcBef>
              <a:buNone/>
            </a:pPr>
            <a:r>
              <a:rPr lang="en-US" sz="2400" b="1" dirty="0" smtClean="0">
                <a:solidFill>
                  <a:srgbClr val="280071"/>
                </a:solidFill>
              </a:rPr>
              <a:t>Delegate . . . And Guard Your </a:t>
            </a:r>
            <a:r>
              <a:rPr lang="en-US" sz="2400" b="1" dirty="0" smtClean="0">
                <a:ln w="0">
                  <a:noFill/>
                </a:ln>
                <a:solidFill>
                  <a:srgbClr val="280071"/>
                </a:solidFill>
              </a:rPr>
              <a:t>Time</a:t>
            </a:r>
            <a:endParaRPr lang="en-US" sz="2400" b="1" dirty="0">
              <a:ln w="0">
                <a:noFill/>
              </a:ln>
              <a:solidFill>
                <a:srgbClr val="280071"/>
              </a:solidFill>
            </a:endParaRPr>
          </a:p>
          <a:p>
            <a:pPr>
              <a:spcBef>
                <a:spcPts val="0"/>
              </a:spcBef>
            </a:pPr>
            <a:endParaRPr lang="en-US" sz="2400" dirty="0" smtClean="0">
              <a:solidFill>
                <a:srgbClr val="280071"/>
              </a:solidFill>
              <a:cs typeface="Arial" panose="020B0604020202020204" pitchFamily="34" charset="0"/>
            </a:endParaRPr>
          </a:p>
          <a:p>
            <a:pPr algn="l"/>
            <a:endParaRPr lang="en-US" dirty="0"/>
          </a:p>
        </p:txBody>
      </p:sp>
      <p:sp>
        <p:nvSpPr>
          <p:cNvPr id="33" name="Rectangle 32"/>
          <p:cNvSpPr/>
          <p:nvPr/>
        </p:nvSpPr>
        <p:spPr>
          <a:xfrm>
            <a:off x="0" y="674044"/>
            <a:ext cx="9145316" cy="1383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5" name="Picture 54"/>
          <p:cNvPicPr>
            <a:picLocks noChangeAspect="1"/>
          </p:cNvPicPr>
          <p:nvPr/>
        </p:nvPicPr>
        <p:blipFill>
          <a:blip r:embed="rId3">
            <a:alphaModFix amt="50000"/>
            <a:extLst>
              <a:ext uri="{28A0092B-C50C-407E-A947-70E740481C1C}">
                <a14:useLocalDpi xmlns:a14="http://schemas.microsoft.com/office/drawing/2010/main" xmlns="" val="0"/>
              </a:ext>
            </a:extLst>
          </a:blip>
          <a:stretch>
            <a:fillRect/>
          </a:stretch>
        </p:blipFill>
        <p:spPr>
          <a:xfrm>
            <a:off x="-537518" y="479122"/>
            <a:ext cx="1050221" cy="1050221"/>
          </a:xfrm>
          <a:prstGeom prst="rect">
            <a:avLst/>
          </a:prstGeom>
        </p:spPr>
      </p:pic>
      <p:sp>
        <p:nvSpPr>
          <p:cNvPr id="13" name="Oval 12"/>
          <p:cNvSpPr/>
          <p:nvPr/>
        </p:nvSpPr>
        <p:spPr>
          <a:xfrm>
            <a:off x="-404122" y="612516"/>
            <a:ext cx="783431" cy="783431"/>
          </a:xfrm>
          <a:prstGeom prst="ellipse">
            <a:avLst/>
          </a:prstGeom>
          <a:solidFill>
            <a:srgbClr val="7AB69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4" descr="delegation-comic"/>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09800" y="1819801"/>
            <a:ext cx="4419600" cy="441960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angle 13"/>
          <p:cNvSpPr/>
          <p:nvPr/>
        </p:nvSpPr>
        <p:spPr>
          <a:xfrm>
            <a:off x="2209800" y="6239401"/>
            <a:ext cx="4800600" cy="338554"/>
          </a:xfrm>
          <a:prstGeom prst="rect">
            <a:avLst/>
          </a:prstGeom>
        </p:spPr>
        <p:txBody>
          <a:bodyPr wrap="square">
            <a:spAutoFit/>
          </a:bodyPr>
          <a:lstStyle/>
          <a:p>
            <a:r>
              <a:rPr lang="en-US" sz="800" dirty="0"/>
              <a:t>http://www.absencehub.com/the-art-of-delegation-increasing-productivity-creating-results-nurturing-a-healthy-work-environment/</a:t>
            </a:r>
          </a:p>
        </p:txBody>
      </p:sp>
    </p:spTree>
    <p:extLst>
      <p:ext uri="{BB962C8B-B14F-4D97-AF65-F5344CB8AC3E}">
        <p14:creationId xmlns:p14="http://schemas.microsoft.com/office/powerpoint/2010/main" xmlns="" val="2161266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2405" y="426737"/>
            <a:ext cx="9145316" cy="1100915"/>
          </a:xfrm>
          <a:prstGeom prst="rect">
            <a:avLst/>
          </a:prstGeom>
          <a:gradFill>
            <a:gsLst>
              <a:gs pos="0">
                <a:schemeClr val="tx2">
                  <a:lumMod val="20000"/>
                  <a:lumOff val="80000"/>
                </a:schemeClr>
              </a:gs>
              <a:gs pos="100000">
                <a:schemeClr val="bg1">
                  <a:lumMod val="95000"/>
                  <a:alpha val="1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7"/>
          <p:cNvSpPr>
            <a:spLocks noGrp="1"/>
          </p:cNvSpPr>
          <p:nvPr>
            <p:ph sz="half" idx="1"/>
          </p:nvPr>
        </p:nvSpPr>
        <p:spPr>
          <a:xfrm>
            <a:off x="557784" y="1554481"/>
            <a:ext cx="8058046" cy="4617720"/>
          </a:xfrm>
        </p:spPr>
        <p:txBody>
          <a:bodyPr>
            <a:normAutofit/>
          </a:bodyPr>
          <a:lstStyle/>
          <a:p>
            <a:pPr marL="285750" indent="-285750">
              <a:buFont typeface="Arial" pitchFamily="34" charset="0"/>
              <a:buChar char="•"/>
            </a:pPr>
            <a:r>
              <a:rPr lang="en-US" sz="2400" b="0" dirty="0" smtClean="0"/>
              <a:t>Rank Your Accounts</a:t>
            </a:r>
          </a:p>
          <a:p>
            <a:pPr marL="457200" lvl="1" indent="-285750">
              <a:buFont typeface="Arial" pitchFamily="34" charset="0"/>
              <a:buChar char="•"/>
            </a:pPr>
            <a:r>
              <a:rPr lang="en-US" dirty="0" smtClean="0">
                <a:solidFill>
                  <a:srgbClr val="280071"/>
                </a:solidFill>
              </a:rPr>
              <a:t>By AUM?  By Value to You?</a:t>
            </a:r>
          </a:p>
          <a:p>
            <a:pPr marL="457200" lvl="1" indent="-285750">
              <a:buFont typeface="Arial" pitchFamily="34" charset="0"/>
              <a:buChar char="•"/>
            </a:pPr>
            <a:endParaRPr lang="en-US" dirty="0"/>
          </a:p>
          <a:p>
            <a:pPr marL="285750" indent="-285750">
              <a:buFont typeface="Arial" pitchFamily="34" charset="0"/>
              <a:buChar char="•"/>
            </a:pPr>
            <a:r>
              <a:rPr lang="en-US" sz="2400" b="0" dirty="0" smtClean="0"/>
              <a:t>Top 20% -- Lots of Love</a:t>
            </a:r>
          </a:p>
          <a:p>
            <a:pPr marL="457200" lvl="1" indent="-285750">
              <a:buFont typeface="Arial" pitchFamily="34" charset="0"/>
              <a:buChar char="•"/>
            </a:pPr>
            <a:r>
              <a:rPr lang="en-US" dirty="0" smtClean="0">
                <a:solidFill>
                  <a:srgbClr val="280071"/>
                </a:solidFill>
              </a:rPr>
              <a:t>Focus efforts here. Communicate regularly. Focus on client, not just the account.</a:t>
            </a:r>
          </a:p>
          <a:p>
            <a:pPr marL="457200" lvl="1" indent="-285750">
              <a:buFont typeface="Arial" pitchFamily="34" charset="0"/>
              <a:buChar char="•"/>
            </a:pPr>
            <a:endParaRPr lang="en-US" dirty="0"/>
          </a:p>
          <a:p>
            <a:pPr marL="285750" indent="-285750">
              <a:buFont typeface="Arial" pitchFamily="34" charset="0"/>
              <a:buChar char="•"/>
            </a:pPr>
            <a:r>
              <a:rPr lang="en-US" sz="2400" b="0" dirty="0" smtClean="0"/>
              <a:t>Middle 60% -- Move Them Up</a:t>
            </a:r>
          </a:p>
          <a:p>
            <a:pPr marL="457200" lvl="1" indent="-285750">
              <a:buFont typeface="Arial" pitchFamily="34" charset="0"/>
              <a:buChar char="•"/>
            </a:pPr>
            <a:r>
              <a:rPr lang="en-US" dirty="0" smtClean="0">
                <a:solidFill>
                  <a:srgbClr val="280071"/>
                </a:solidFill>
              </a:rPr>
              <a:t>Implement communications plan to move clients to top tier. If you can’t, make sure you know why you are spending time with them.</a:t>
            </a:r>
          </a:p>
          <a:p>
            <a:pPr marL="457200" lvl="1" indent="-285750">
              <a:buFont typeface="Arial" pitchFamily="34" charset="0"/>
              <a:buChar char="•"/>
            </a:pPr>
            <a:endParaRPr lang="en-US" dirty="0"/>
          </a:p>
          <a:p>
            <a:pPr marL="285750" indent="-285750">
              <a:buFont typeface="Arial" pitchFamily="34" charset="0"/>
              <a:buChar char="•"/>
            </a:pPr>
            <a:r>
              <a:rPr lang="en-US" sz="2400" b="0" dirty="0" smtClean="0"/>
              <a:t>Bottom 20% -- Move them Out?</a:t>
            </a:r>
          </a:p>
          <a:p>
            <a:pPr marL="457200" lvl="1" indent="-285750">
              <a:buFont typeface="Arial" pitchFamily="34" charset="0"/>
              <a:buChar char="•"/>
            </a:pPr>
            <a:r>
              <a:rPr lang="en-US" dirty="0" smtClean="0">
                <a:solidFill>
                  <a:srgbClr val="280071"/>
                </a:solidFill>
              </a:rPr>
              <a:t>Often time killers. Delegate to a team member</a:t>
            </a:r>
            <a:r>
              <a:rPr lang="en-US" dirty="0">
                <a:solidFill>
                  <a:srgbClr val="280071"/>
                </a:solidFill>
              </a:rPr>
              <a:t> </a:t>
            </a:r>
            <a:r>
              <a:rPr lang="en-US" dirty="0" smtClean="0">
                <a:solidFill>
                  <a:srgbClr val="280071"/>
                </a:solidFill>
              </a:rPr>
              <a:t>or someone in your office? Fire them?</a:t>
            </a:r>
            <a:endParaRPr lang="en-US" dirty="0">
              <a:solidFill>
                <a:srgbClr val="280071"/>
              </a:solidFill>
            </a:endParaRPr>
          </a:p>
        </p:txBody>
      </p:sp>
      <p:sp>
        <p:nvSpPr>
          <p:cNvPr id="20" name="Title 1"/>
          <p:cNvSpPr>
            <a:spLocks noGrp="1"/>
          </p:cNvSpPr>
          <p:nvPr>
            <p:ph type="title"/>
          </p:nvPr>
        </p:nvSpPr>
        <p:spPr>
          <a:xfrm>
            <a:off x="228601" y="0"/>
            <a:ext cx="7898524" cy="426737"/>
          </a:xfrm>
        </p:spPr>
        <p:txBody>
          <a:bodyPr/>
          <a:lstStyle/>
          <a:p>
            <a:r>
              <a:rPr lang="en-US" dirty="0" smtClean="0">
                <a:latin typeface="+mn-lt"/>
              </a:rPr>
              <a:t>Manage Your Book</a:t>
            </a:r>
            <a:endParaRPr lang="en-US" dirty="0">
              <a:latin typeface="+mn-lt"/>
            </a:endParaRPr>
          </a:p>
        </p:txBody>
      </p:sp>
      <p:sp>
        <p:nvSpPr>
          <p:cNvPr id="21" name="Slide Number Placeholder 3"/>
          <p:cNvSpPr>
            <a:spLocks noGrp="1"/>
          </p:cNvSpPr>
          <p:nvPr>
            <p:ph type="sldNum" sz="quarter" idx="12"/>
          </p:nvPr>
        </p:nvSpPr>
        <p:spPr>
          <a:xfrm>
            <a:off x="8615830" y="6596072"/>
            <a:ext cx="428325" cy="197557"/>
          </a:xfrm>
        </p:spPr>
        <p:txBody>
          <a:bodyPr/>
          <a:lstStyle/>
          <a:p>
            <a:fld id="{ED68AE78-91BC-A04E-828A-1EACBD0B5D28}" type="slidenum">
              <a:rPr lang="en-US" smtClean="0"/>
              <a:pPr/>
              <a:t>7</a:t>
            </a:fld>
            <a:endParaRPr lang="en-US" dirty="0"/>
          </a:p>
        </p:txBody>
      </p:sp>
      <p:sp>
        <p:nvSpPr>
          <p:cNvPr id="22" name="Content Placeholder 5"/>
          <p:cNvSpPr>
            <a:spLocks noGrp="1"/>
          </p:cNvSpPr>
          <p:nvPr>
            <p:ph sz="quarter" idx="15"/>
          </p:nvPr>
        </p:nvSpPr>
        <p:spPr>
          <a:xfrm>
            <a:off x="-1" y="685800"/>
            <a:ext cx="9132911" cy="804056"/>
          </a:xfrm>
        </p:spPr>
        <p:txBody>
          <a:bodyPr/>
          <a:lstStyle/>
          <a:p>
            <a:r>
              <a:rPr lang="en-US" sz="2400" dirty="0" smtClean="0"/>
              <a:t>Manage Your Book . . .  Don’t Let It Manage You </a:t>
            </a:r>
          </a:p>
          <a:p>
            <a:endParaRPr lang="en-US" dirty="0"/>
          </a:p>
        </p:txBody>
      </p:sp>
      <p:sp>
        <p:nvSpPr>
          <p:cNvPr id="23" name="Rectangle 22"/>
          <p:cNvSpPr/>
          <p:nvPr/>
        </p:nvSpPr>
        <p:spPr>
          <a:xfrm>
            <a:off x="76200" y="2090802"/>
            <a:ext cx="9145316" cy="715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p:nvPicPr>
        <p:blipFill>
          <a:blip r:embed="rId2">
            <a:alphaModFix amt="50000"/>
            <a:extLst>
              <a:ext uri="{28A0092B-C50C-407E-A947-70E740481C1C}">
                <a14:useLocalDpi xmlns:a14="http://schemas.microsoft.com/office/drawing/2010/main" xmlns="" val="0"/>
              </a:ext>
            </a:extLst>
          </a:blip>
          <a:stretch>
            <a:fillRect/>
          </a:stretch>
        </p:blipFill>
        <p:spPr>
          <a:xfrm>
            <a:off x="-525111" y="425426"/>
            <a:ext cx="1050221" cy="1050221"/>
          </a:xfrm>
          <a:prstGeom prst="rect">
            <a:avLst/>
          </a:prstGeom>
        </p:spPr>
      </p:pic>
      <p:sp>
        <p:nvSpPr>
          <p:cNvPr id="25" name="Oval 24"/>
          <p:cNvSpPr/>
          <p:nvPr/>
        </p:nvSpPr>
        <p:spPr>
          <a:xfrm>
            <a:off x="-391717" y="558820"/>
            <a:ext cx="783431" cy="783431"/>
          </a:xfrm>
          <a:prstGeom prst="ellipse">
            <a:avLst/>
          </a:prstGeom>
          <a:solidFill>
            <a:srgbClr val="7AB69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17839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2925" y="5029200"/>
            <a:ext cx="2971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57200" y="5029200"/>
            <a:ext cx="3429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42925" y="5486400"/>
            <a:ext cx="3343275" cy="369332"/>
          </a:xfrm>
          <a:prstGeom prst="rect">
            <a:avLst/>
          </a:prstGeom>
          <a:noFill/>
        </p:spPr>
        <p:txBody>
          <a:bodyPr wrap="square" rtlCol="0">
            <a:spAutoFit/>
          </a:bodyPr>
          <a:lstStyle/>
          <a:p>
            <a:endParaRPr lang="en-US" dirty="0">
              <a:solidFill>
                <a:schemeClr val="tx1"/>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14375" y="5501463"/>
            <a:ext cx="3171825" cy="38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532876" y="2971800"/>
            <a:ext cx="8305800" cy="1045699"/>
          </a:xfrm>
        </p:spPr>
        <p:txBody>
          <a:bodyPr>
            <a:normAutofit fontScale="90000"/>
          </a:bodyPr>
          <a:lstStyle/>
          <a:p>
            <a:r>
              <a:rPr lang="en-US" i="1" dirty="0" smtClean="0">
                <a:latin typeface="Calibri" panose="020F0502020204030204" pitchFamily="34" charset="0"/>
              </a:rPr>
              <a:t>The Investment Value of Being Different</a:t>
            </a:r>
            <a:endParaRPr lang="en-US" i="1" dirty="0">
              <a:latin typeface="Calibri" panose="020F0502020204030204" pitchFamily="34" charset="0"/>
            </a:endParaRPr>
          </a:p>
        </p:txBody>
      </p:sp>
    </p:spTree>
    <p:extLst>
      <p:ext uri="{BB962C8B-B14F-4D97-AF65-F5344CB8AC3E}">
        <p14:creationId xmlns:p14="http://schemas.microsoft.com/office/powerpoint/2010/main" xmlns="" val="1578038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
      <a:dk1>
        <a:srgbClr val="000000"/>
      </a:dk1>
      <a:lt1>
        <a:srgbClr val="FFFFFF"/>
      </a:lt1>
      <a:dk2>
        <a:srgbClr val="8B8D8D"/>
      </a:dk2>
      <a:lt2>
        <a:srgbClr val="280071"/>
      </a:lt2>
      <a:accent1>
        <a:srgbClr val="5B9BD5"/>
      </a:accent1>
      <a:accent2>
        <a:srgbClr val="ED7D31"/>
      </a:accent2>
      <a:accent3>
        <a:srgbClr val="CB333B"/>
      </a:accent3>
      <a:accent4>
        <a:srgbClr val="FFC000"/>
      </a:accent4>
      <a:accent5>
        <a:srgbClr val="4472C4"/>
      </a:accent5>
      <a:accent6>
        <a:srgbClr val="006D6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Black Tie</Template>
  <TotalTime>18240</TotalTime>
  <Words>1254</Words>
  <Application>Microsoft Office PowerPoint</Application>
  <PresentationFormat>On-screen Show (4:3)</PresentationFormat>
  <Paragraphs>164</Paragraphs>
  <Slides>17</Slides>
  <Notes>9</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   The Value of Being Different  Kim Vinick &amp; Chris Niemczewski Marshfield Associates </vt:lpstr>
      <vt:lpstr>Lessons Learned From the Field </vt:lpstr>
      <vt:lpstr>Building Your Business</vt:lpstr>
      <vt:lpstr>Building Your Business</vt:lpstr>
      <vt:lpstr>Building Your Business</vt:lpstr>
      <vt:lpstr>Building Your Business</vt:lpstr>
      <vt:lpstr>Manage Your Business</vt:lpstr>
      <vt:lpstr>Manage Your Book</vt:lpstr>
      <vt:lpstr>The Investment Value of Being Different</vt:lpstr>
      <vt:lpstr>Philosophy</vt:lpstr>
      <vt:lpstr>Research Process</vt:lpstr>
      <vt:lpstr>Philosophy</vt:lpstr>
      <vt:lpstr>Slide 12</vt:lpstr>
      <vt:lpstr>Slide 13</vt:lpstr>
      <vt:lpstr>Slide 14</vt:lpstr>
      <vt:lpstr>Firm Overview</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Willger</dc:creator>
  <cp:lastModifiedBy>bboyte</cp:lastModifiedBy>
  <cp:revision>381</cp:revision>
  <cp:lastPrinted>2018-03-23T16:46:56Z</cp:lastPrinted>
  <dcterms:created xsi:type="dcterms:W3CDTF">2016-09-21T19:33:19Z</dcterms:created>
  <dcterms:modified xsi:type="dcterms:W3CDTF">2018-04-26T19:49:41Z</dcterms:modified>
</cp:coreProperties>
</file>